
<file path=[Content_Types].xml><?xml version="1.0" encoding="utf-8"?>
<Types xmlns="http://schemas.openxmlformats.org/package/2006/content-types">
  <Default Extension="xml" ContentType="application/xml"/>
  <Default Extension="rels" ContentType="application/vnd.openxmlformats-package.relationships+xml"/>
  <Default Extension="png" ContentType="image/png"/>
  <Default Extension="jpeg" ContentType="image/jpeg"/>
  <Override PartName="/_rels/.rels" ContentType="application/vnd.openxmlformats-package.relationship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presentation.xml" ContentType="application/vnd.ms-powerpoint.presentation.macroEnabled.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_rels/slideMaster1.xml.rels" ContentType="application/vnd.openxmlformats-package.relationships+xml"/>
  <Override PartName="/ppt/slideMasters/_rels/slideMaster2.xml.rels" ContentType="application/vnd.openxmlformats-package.relationships+xml"/>
  <Override PartName="/ppt/slideMasters/_rels/slideMaster3.xml.rels" ContentType="application/vnd.openxmlformats-package.relationship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slideLayouts/slideLayout31.xml" ContentType="application/vnd.openxmlformats-officedocument.presentationml.slideLayout+xml"/>
  <Override PartName="/ppt/slideLayouts/slideLayout1.xml" ContentType="application/vnd.openxmlformats-officedocument.presentationml.slideLayout+xml"/>
  <Override PartName="/ppt/slideLayouts/slideLayout32.xml" ContentType="application/vnd.openxmlformats-officedocument.presentationml.slideLayout+xml"/>
  <Override PartName="/ppt/slideLayouts/slideLayout2.xml" ContentType="application/vnd.openxmlformats-officedocument.presentationml.slideLayout+xml"/>
  <Override PartName="/ppt/slideLayouts/slideLayout33.xml" ContentType="application/vnd.openxmlformats-officedocument.presentationml.slideLayout+xml"/>
  <Override PartName="/ppt/slideLayouts/slideLayout3.xml" ContentType="application/vnd.openxmlformats-officedocument.presentationml.slideLayout+xml"/>
  <Override PartName="/ppt/slideLayouts/slideLayout34.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35.xml" ContentType="application/vnd.openxmlformats-officedocument.presentationml.slideLayout+xml"/>
  <Override PartName="/ppt/slideLayouts/slideLayout6.xml" ContentType="application/vnd.openxmlformats-officedocument.presentationml.slideLayout+xml"/>
  <Override PartName="/ppt/slideLayouts/slideLayout3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_rels/slideLayout31.xml.rels" ContentType="application/vnd.openxmlformats-package.relationships+xml"/>
  <Override PartName="/ppt/slideLayouts/_rels/slideLayout1.xml.rels" ContentType="application/vnd.openxmlformats-package.relationships+xml"/>
  <Override PartName="/ppt/slideLayouts/_rels/slideLayout32.xml.rels" ContentType="application/vnd.openxmlformats-package.relationships+xml"/>
  <Override PartName="/ppt/slideLayouts/_rels/slideLayout2.xml.rels" ContentType="application/vnd.openxmlformats-package.relationships+xml"/>
  <Override PartName="/ppt/slideLayouts/_rels/slideLayout33.xml.rels" ContentType="application/vnd.openxmlformats-package.relationships+xml"/>
  <Override PartName="/ppt/slideLayouts/_rels/slideLayout3.xml.rels" ContentType="application/vnd.openxmlformats-package.relationships+xml"/>
  <Override PartName="/ppt/slideLayouts/_rels/slideLayout34.xml.rels" ContentType="application/vnd.openxmlformats-package.relationships+xml"/>
  <Override PartName="/ppt/slideLayouts/_rels/slideLayout4.xml.rels" ContentType="application/vnd.openxmlformats-package.relationships+xml"/>
  <Override PartName="/ppt/slideLayouts/_rels/slideLayout35.xml.rels" ContentType="application/vnd.openxmlformats-package.relationships+xml"/>
  <Override PartName="/ppt/slideLayouts/_rels/slideLayout5.xml.rels" ContentType="application/vnd.openxmlformats-package.relationships+xml"/>
  <Override PartName="/ppt/slideLayouts/_rels/slideLayout36.xml.rels" ContentType="application/vnd.openxmlformats-package.relationships+xml"/>
  <Override PartName="/ppt/slideLayouts/_rels/slideLayout6.xml.rels" ContentType="application/vnd.openxmlformats-package.relationships+xml"/>
  <Override PartName="/ppt/slideLayouts/_rels/slideLayout7.xml.rels" ContentType="application/vnd.openxmlformats-package.relationships+xml"/>
  <Override PartName="/ppt/slideLayouts/_rels/slideLayout8.xml.rels" ContentType="application/vnd.openxmlformats-package.relationships+xml"/>
  <Override PartName="/ppt/slideLayouts/_rels/slideLayout9.xml.rels" ContentType="application/vnd.openxmlformats-package.relationships+xml"/>
  <Override PartName="/ppt/slideLayouts/_rels/slideLayout10.xml.rels" ContentType="application/vnd.openxmlformats-package.relationships+xml"/>
  <Override PartName="/ppt/slideLayouts/_rels/slideLayout11.xml.rels" ContentType="application/vnd.openxmlformats-package.relationships+xml"/>
  <Override PartName="/ppt/slideLayouts/_rels/slideLayout12.xml.rels" ContentType="application/vnd.openxmlformats-package.relationships+xml"/>
  <Override PartName="/ppt/slideLayouts/_rels/slideLayout13.xml.rels" ContentType="application/vnd.openxmlformats-package.relationships+xml"/>
  <Override PartName="/ppt/slideLayouts/_rels/slideLayout14.xml.rels" ContentType="application/vnd.openxmlformats-package.relationships+xml"/>
  <Override PartName="/ppt/slideLayouts/_rels/slideLayout15.xml.rels" ContentType="application/vnd.openxmlformats-package.relationships+xml"/>
  <Override PartName="/ppt/slideLayouts/_rels/slideLayout16.xml.rels" ContentType="application/vnd.openxmlformats-package.relationships+xml"/>
  <Override PartName="/ppt/slideLayouts/_rels/slideLayout17.xml.rels" ContentType="application/vnd.openxmlformats-package.relationships+xml"/>
  <Override PartName="/ppt/slideLayouts/_rels/slideLayout18.xml.rels" ContentType="application/vnd.openxmlformats-package.relationships+xml"/>
  <Override PartName="/ppt/slideLayouts/_rels/slideLayout19.xml.rels" ContentType="application/vnd.openxmlformats-package.relationships+xml"/>
  <Override PartName="/ppt/slideLayouts/_rels/slideLayout20.xml.rels" ContentType="application/vnd.openxmlformats-package.relationships+xml"/>
  <Override PartName="/ppt/slideLayouts/_rels/slideLayout21.xml.rels" ContentType="application/vnd.openxmlformats-package.relationships+xml"/>
  <Override PartName="/ppt/slideLayouts/_rels/slideLayout22.xml.rels" ContentType="application/vnd.openxmlformats-package.relationships+xml"/>
  <Override PartName="/ppt/slideLayouts/_rels/slideLayout23.xml.rels" ContentType="application/vnd.openxmlformats-package.relationships+xml"/>
  <Override PartName="/ppt/slideLayouts/_rels/slideLayout24.xml.rels" ContentType="application/vnd.openxmlformats-package.relationships+xml"/>
  <Override PartName="/ppt/slideLayouts/_rels/slideLayout25.xml.rels" ContentType="application/vnd.openxmlformats-package.relationships+xml"/>
  <Override PartName="/ppt/slideLayouts/_rels/slideLayout26.xml.rels" ContentType="application/vnd.openxmlformats-package.relationships+xml"/>
  <Override PartName="/ppt/slideLayouts/_rels/slideLayout27.xml.rels" ContentType="application/vnd.openxmlformats-package.relationships+xml"/>
  <Override PartName="/ppt/slideLayouts/_rels/slideLayout28.xml.rels" ContentType="application/vnd.openxmlformats-package.relationships+xml"/>
  <Override PartName="/ppt/slideLayouts/_rels/slideLayout29.xml.rels" ContentType="application/vnd.openxmlformats-package.relationships+xml"/>
  <Override PartName="/ppt/slideLayouts/_rels/slideLayout30.xml.rels" ContentType="application/vnd.openxmlformats-package.relationships+xml"/>
  <Override PartName="/ppt/_rels/presentation.xml.rels" ContentType="application/vnd.openxmlformats-package.relationships+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_rels/slide1.xml.rels" ContentType="application/vnd.openxmlformats-package.relationships+xml"/>
  <Override PartName="/ppt/slides/_rels/slide2.xml.rels" ContentType="application/vnd.openxmlformats-package.relationships+xml"/>
  <Override PartName="/ppt/slides/_rels/slide3.xml.rels" ContentType="application/vnd.openxmlformats-package.relationships+xml"/>
  <Override PartName="/ppt/slides/_rels/slide4.xml.rels" ContentType="application/vnd.openxmlformats-package.relationships+xml"/>
  <Override PartName="/ppt/slides/_rels/slide5.xml.rels" ContentType="application/vnd.openxmlformats-package.relationships+xml"/>
  <Override PartName="/ppt/slides/_rels/slide6.xml.rels" ContentType="application/vnd.openxmlformats-package.relationships+xml"/>
  <Override PartName="/ppt/slides/_rels/slide7.xml.rels" ContentType="application/vnd.openxmlformats-package.relationships+xml"/>
  <Override PartName="/ppt/slides/_rels/slide8.xml.rels" ContentType="application/vnd.openxmlformats-package.relationships+xml"/>
  <Override PartName="/ppt/slides/_rels/slide9.xml.rels" ContentType="application/vnd.openxmlformats-package.relationships+xml"/>
  <Override PartName="/ppt/slides/_rels/slide10.xml.rels" ContentType="application/vnd.openxmlformats-package.relationships+xml"/>
  <Override PartName="/ppt/slides/_rels/slide11.xml.rels" ContentType="application/vnd.openxmlformats-package.relationships+xml"/>
  <Override PartName="/ppt/slides/_rels/slide12.xml.rels" ContentType="application/vnd.openxmlformats-package.relationships+xml"/>
  <Override PartName="/ppt/media/image1.jpeg" ContentType="image/jpeg"/>
  <Override PartName="/ppt/media/image2.jpeg" ContentType="image/jpeg"/>
  <Override PartName="/ppt/media/image3.jpeg" ContentType="image/jpeg"/>
  <Override PartName="/ppt/media/image4.jpeg" ContentType="image/jpeg"/>
  <Override PartName="/ppt/media/image5.jpeg" ContentType="image/jpeg"/>
  <Override PartName="/ppt/media/image6.jpeg" ContentType="image/jpeg"/>
  <Override PartName="/ppt/media/image7.jpeg" ContentType="image/jpeg"/>
  <Override PartName="/ppt/media/image8.jpeg" ContentType="image/jpeg"/>
</Types>
</file>

<file path=_rels/.rels><?xml version="1.0" encoding="UTF-8"?>
<Relationships xmlns="http://schemas.openxmlformats.org/package/2006/relationships"><Relationship Id="rId1" Type="http://schemas.openxmlformats.org/package/2006/relationships/metadata/core-properties" Target="docProps/core.xml"/><Relationship Id="rId2" Type="http://schemas.openxmlformats.org/officeDocument/2006/relationships/extended-properties" Target="docProps/app.xml"/><Relationship Id="rId3" Type="http://schemas.openxmlformats.org/officeDocument/2006/relationships/custom-properties" Target="docProps/custom.xml"/><Relationship Id="rId4" Type="http://schemas.openxmlformats.org/officeDocument/2006/relationships/officeDocument" Target="ppt/presentation.xml"/>
</Relationships>
</file>

<file path=ppt/presentation.xml><?xml version="1.0" encoding="utf-8"?>
<p:presentation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sldMasterIdLst>
    <p:sldMasterId id="2147483648" r:id="rId2"/>
    <p:sldMasterId id="2147483661" r:id="rId3"/>
    <p:sldMasterId id="2147483674" r:id="rId4"/>
  </p:sld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Lst>
  <p:sldSz cx="12192000" cy="6858000"/>
  <p:notesSz cx="7559675" cy="10691812"/>
</p:presentation>
</file>

<file path=ppt/_rels/presentation.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Master" Target="slideMasters/slideMaster1.xml"/><Relationship Id="rId3" Type="http://schemas.openxmlformats.org/officeDocument/2006/relationships/slideMaster" Target="slideMasters/slideMaster2.xml"/><Relationship Id="rId4" Type="http://schemas.openxmlformats.org/officeDocument/2006/relationships/slideMaster" Target="slideMasters/slideMaster3.xml"/><Relationship Id="rId5" Type="http://schemas.openxmlformats.org/officeDocument/2006/relationships/slide" Target="slides/slide1.xml"/><Relationship Id="rId6" Type="http://schemas.openxmlformats.org/officeDocument/2006/relationships/slide" Target="slides/slide2.xml"/><Relationship Id="rId7" Type="http://schemas.openxmlformats.org/officeDocument/2006/relationships/slide" Target="slides/slide3.xml"/><Relationship Id="rId8" Type="http://schemas.openxmlformats.org/officeDocument/2006/relationships/slide" Target="slides/slide4.xml"/><Relationship Id="rId9" Type="http://schemas.openxmlformats.org/officeDocument/2006/relationships/slide" Target="slides/slide5.xml"/><Relationship Id="rId10" Type="http://schemas.openxmlformats.org/officeDocument/2006/relationships/slide" Target="slides/slide6.xml"/><Relationship Id="rId11" Type="http://schemas.openxmlformats.org/officeDocument/2006/relationships/slide" Target="slides/slide7.xml"/><Relationship Id="rId12" Type="http://schemas.openxmlformats.org/officeDocument/2006/relationships/slide" Target="slides/slide8.xml"/><Relationship Id="rId13" Type="http://schemas.openxmlformats.org/officeDocument/2006/relationships/slide" Target="slides/slide9.xml"/><Relationship Id="rId14" Type="http://schemas.openxmlformats.org/officeDocument/2006/relationships/slide" Target="slides/slide10.xml"/><Relationship Id="rId15" Type="http://schemas.openxmlformats.org/officeDocument/2006/relationships/slide" Target="slides/slide11.xml"/><Relationship Id="rId16" Type="http://schemas.openxmlformats.org/officeDocument/2006/relationships/slide" Target="slides/slide12.xml"/>
</Relationships>
</file>

<file path=ppt/slideLayouts/_rels/slideLayout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3.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4.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5.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6.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7.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8.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9.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0.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1.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2.xml.rels><?xml version="1.0" encoding="UTF-8"?>
<Relationships xmlns="http://schemas.openxmlformats.org/package/2006/relationships"><Relationship Id="rId1" Type="http://schemas.openxmlformats.org/officeDocument/2006/relationships/slideMaster" Target="../slideMasters/slideMaster1.xml"/>
</Relationships>
</file>

<file path=ppt/slideLayouts/_rels/slideLayout1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5.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6.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7.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8.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19.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0.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1.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2.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3.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4.xml.rels><?xml version="1.0" encoding="UTF-8"?>
<Relationships xmlns="http://schemas.openxmlformats.org/package/2006/relationships"><Relationship Id="rId1" Type="http://schemas.openxmlformats.org/officeDocument/2006/relationships/slideMaster" Target="../slideMasters/slideMaster2.xml"/>
</Relationships>
</file>

<file path=ppt/slideLayouts/_rels/slideLayout2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6.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7.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8.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29.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0.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1.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2.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3.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4.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5.xml.rels><?xml version="1.0" encoding="UTF-8"?>
<Relationships xmlns="http://schemas.openxmlformats.org/package/2006/relationships"><Relationship Id="rId1" Type="http://schemas.openxmlformats.org/officeDocument/2006/relationships/slideMaster" Target="../slideMasters/slideMaster3.xml"/>
</Relationships>
</file>

<file path=ppt/slideLayouts/_rels/slideLayout36.xml.rels><?xml version="1.0" encoding="UTF-8"?>
<Relationships xmlns="http://schemas.openxmlformats.org/package/2006/relationships"><Relationship Id="rId1" Type="http://schemas.openxmlformats.org/officeDocument/2006/relationships/slideMaster" Target="../slideMasters/slideMaster3.xml"/>
</Relationships>
</file>

<file path=ppt/slideLayouts/slideLayout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5"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nl-NL" sz="1800" spc="-1" strike="noStrike">
              <a:solidFill>
                <a:srgbClr val="000000"/>
              </a:solidFill>
              <a:latin typeface="Calibri"/>
            </a:endParaRPr>
          </a:p>
        </p:txBody>
      </p:sp>
      <p:sp>
        <p:nvSpPr>
          <p:cNvPr id="6" name="PlaceHolder 2"/>
          <p:cNvSpPr>
            <a:spLocks noGrp="1"/>
          </p:cNvSpPr>
          <p:nvPr>
            <p:ph type="subTitle"/>
          </p:nvPr>
        </p:nvSpPr>
        <p:spPr>
          <a:xfrm>
            <a:off x="838080" y="1825560"/>
            <a:ext cx="10515240" cy="4350960"/>
          </a:xfrm>
          <a:prstGeom prst="rect">
            <a:avLst/>
          </a:prstGeom>
        </p:spPr>
        <p:txBody>
          <a:bodyPr lIns="0" rIns="0" tIns="0" bIns="0" anchor="ctr">
            <a:noAutofit/>
          </a:bodyPr>
          <a:p>
            <a:pPr algn="ctr"/>
            <a:endParaRPr b="0" lang="nl-NL" sz="3200" spc="-1" strike="noStrike">
              <a:latin typeface="Arial"/>
            </a:endParaRPr>
          </a:p>
        </p:txBody>
      </p:sp>
    </p:spTree>
  </p:cSld>
</p:sldLayout>
</file>

<file path=ppt/slideLayouts/slideLayout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7"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nl-NL" sz="1800" spc="-1" strike="noStrike">
              <a:solidFill>
                <a:srgbClr val="000000"/>
              </a:solidFill>
              <a:latin typeface="Calibri"/>
            </a:endParaRPr>
          </a:p>
        </p:txBody>
      </p:sp>
      <p:sp>
        <p:nvSpPr>
          <p:cNvPr id="8" name="PlaceHolder 2"/>
          <p:cNvSpPr>
            <a:spLocks noGrp="1"/>
          </p:cNvSpPr>
          <p:nvPr>
            <p:ph type="body"/>
          </p:nvPr>
        </p:nvSpPr>
        <p:spPr>
          <a:xfrm>
            <a:off x="838080" y="1825560"/>
            <a:ext cx="10515240" cy="4350960"/>
          </a:xfrm>
          <a:prstGeom prst="rect">
            <a:avLst/>
          </a:prstGeom>
        </p:spPr>
        <p:txBody>
          <a:bodyPr lIns="0" rIns="0" tIns="0" bIns="0">
            <a:normAutofit/>
          </a:bodyPr>
          <a:p>
            <a:endParaRPr b="0" lang="nl-NL" sz="2800" spc="-1" strike="noStrike">
              <a:solidFill>
                <a:srgbClr val="000000"/>
              </a:solidFill>
              <a:latin typeface="Calibri"/>
            </a:endParaRPr>
          </a:p>
        </p:txBody>
      </p:sp>
    </p:spTree>
  </p:cSld>
</p:sldLayout>
</file>

<file path=ppt/slideLayouts/slideLayout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9"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nl-NL" sz="1800" spc="-1" strike="noStrike">
              <a:solidFill>
                <a:srgbClr val="000000"/>
              </a:solidFill>
              <a:latin typeface="Calibri"/>
            </a:endParaRPr>
          </a:p>
        </p:txBody>
      </p:sp>
      <p:sp>
        <p:nvSpPr>
          <p:cNvPr id="10" name="PlaceHolder 2"/>
          <p:cNvSpPr>
            <a:spLocks noGrp="1"/>
          </p:cNvSpPr>
          <p:nvPr>
            <p:ph type="body"/>
          </p:nvPr>
        </p:nvSpPr>
        <p:spPr>
          <a:xfrm>
            <a:off x="838080" y="1825560"/>
            <a:ext cx="5131080" cy="4350960"/>
          </a:xfrm>
          <a:prstGeom prst="rect">
            <a:avLst/>
          </a:prstGeom>
        </p:spPr>
        <p:txBody>
          <a:bodyPr lIns="0" rIns="0" tIns="0" bIns="0">
            <a:normAutofit/>
          </a:bodyPr>
          <a:p>
            <a:endParaRPr b="0" lang="nl-NL" sz="2800" spc="-1" strike="noStrike">
              <a:solidFill>
                <a:srgbClr val="000000"/>
              </a:solidFill>
              <a:latin typeface="Calibri"/>
            </a:endParaRPr>
          </a:p>
        </p:txBody>
      </p:sp>
      <p:sp>
        <p:nvSpPr>
          <p:cNvPr id="11" name="PlaceHolder 3"/>
          <p:cNvSpPr>
            <a:spLocks noGrp="1"/>
          </p:cNvSpPr>
          <p:nvPr>
            <p:ph type="body"/>
          </p:nvPr>
        </p:nvSpPr>
        <p:spPr>
          <a:xfrm>
            <a:off x="6226200" y="1825560"/>
            <a:ext cx="5131080" cy="4350960"/>
          </a:xfrm>
          <a:prstGeom prst="rect">
            <a:avLst/>
          </a:prstGeom>
        </p:spPr>
        <p:txBody>
          <a:bodyPr lIns="0" rIns="0" tIns="0" bIns="0">
            <a:normAutofit/>
          </a:bodyPr>
          <a:p>
            <a:endParaRPr b="0" lang="nl-NL" sz="2800" spc="-1" strike="noStrike">
              <a:solidFill>
                <a:srgbClr val="000000"/>
              </a:solidFill>
              <a:latin typeface="Calibri"/>
            </a:endParaRPr>
          </a:p>
        </p:txBody>
      </p:sp>
    </p:spTree>
  </p:cSld>
</p:sldLayout>
</file>

<file path=ppt/slideLayouts/slideLayout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12"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nl-NL" sz="1800" spc="-1" strike="noStrike">
              <a:solidFill>
                <a:srgbClr val="000000"/>
              </a:solidFill>
              <a:latin typeface="Calibri"/>
            </a:endParaRPr>
          </a:p>
        </p:txBody>
      </p:sp>
    </p:spTree>
  </p:cSld>
</p:sldLayout>
</file>

<file path=ppt/slideLayouts/slideLayout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13" name="PlaceHolder 1"/>
          <p:cNvSpPr>
            <a:spLocks noGrp="1"/>
          </p:cNvSpPr>
          <p:nvPr>
            <p:ph type="subTitle"/>
          </p:nvPr>
        </p:nvSpPr>
        <p:spPr>
          <a:xfrm>
            <a:off x="838080" y="365040"/>
            <a:ext cx="10515240" cy="6144120"/>
          </a:xfrm>
          <a:prstGeom prst="rect">
            <a:avLst/>
          </a:prstGeom>
        </p:spPr>
        <p:txBody>
          <a:bodyPr lIns="0" rIns="0" tIns="0" bIns="0" anchor="ctr">
            <a:noAutofit/>
          </a:bodyPr>
          <a:p>
            <a:pPr algn="ctr"/>
            <a:endParaRPr b="0" lang="nl-NL" sz="3200" spc="-1" strike="noStrike">
              <a:latin typeface="Arial"/>
            </a:endParaRPr>
          </a:p>
        </p:txBody>
      </p:sp>
    </p:spTree>
  </p:cSld>
</p:sldLayout>
</file>

<file path=ppt/slideLayouts/slideLayout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14"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nl-NL" sz="1800" spc="-1" strike="noStrike">
              <a:solidFill>
                <a:srgbClr val="000000"/>
              </a:solidFill>
              <a:latin typeface="Calibri"/>
            </a:endParaRPr>
          </a:p>
        </p:txBody>
      </p:sp>
      <p:sp>
        <p:nvSpPr>
          <p:cNvPr id="15" name="PlaceHolder 2"/>
          <p:cNvSpPr>
            <a:spLocks noGrp="1"/>
          </p:cNvSpPr>
          <p:nvPr>
            <p:ph type="body"/>
          </p:nvPr>
        </p:nvSpPr>
        <p:spPr>
          <a:xfrm>
            <a:off x="838080" y="1825560"/>
            <a:ext cx="5131080" cy="2075040"/>
          </a:xfrm>
          <a:prstGeom prst="rect">
            <a:avLst/>
          </a:prstGeom>
        </p:spPr>
        <p:txBody>
          <a:bodyPr lIns="0" rIns="0" tIns="0" bIns="0">
            <a:normAutofit/>
          </a:bodyPr>
          <a:p>
            <a:endParaRPr b="0" lang="nl-NL" sz="2800" spc="-1" strike="noStrike">
              <a:solidFill>
                <a:srgbClr val="000000"/>
              </a:solidFill>
              <a:latin typeface="Calibri"/>
            </a:endParaRPr>
          </a:p>
        </p:txBody>
      </p:sp>
      <p:sp>
        <p:nvSpPr>
          <p:cNvPr id="16" name="PlaceHolder 3"/>
          <p:cNvSpPr>
            <a:spLocks noGrp="1"/>
          </p:cNvSpPr>
          <p:nvPr>
            <p:ph type="body"/>
          </p:nvPr>
        </p:nvSpPr>
        <p:spPr>
          <a:xfrm>
            <a:off x="6226200" y="1825560"/>
            <a:ext cx="5131080" cy="4350960"/>
          </a:xfrm>
          <a:prstGeom prst="rect">
            <a:avLst/>
          </a:prstGeom>
        </p:spPr>
        <p:txBody>
          <a:bodyPr lIns="0" rIns="0" tIns="0" bIns="0">
            <a:normAutofit/>
          </a:bodyPr>
          <a:p>
            <a:endParaRPr b="0" lang="nl-NL" sz="2800" spc="-1" strike="noStrike">
              <a:solidFill>
                <a:srgbClr val="000000"/>
              </a:solidFill>
              <a:latin typeface="Calibri"/>
            </a:endParaRPr>
          </a:p>
        </p:txBody>
      </p:sp>
      <p:sp>
        <p:nvSpPr>
          <p:cNvPr id="17" name="PlaceHolder 4"/>
          <p:cNvSpPr>
            <a:spLocks noGrp="1"/>
          </p:cNvSpPr>
          <p:nvPr>
            <p:ph type="body"/>
          </p:nvPr>
        </p:nvSpPr>
        <p:spPr>
          <a:xfrm>
            <a:off x="838080" y="4098240"/>
            <a:ext cx="5131080" cy="2075040"/>
          </a:xfrm>
          <a:prstGeom prst="rect">
            <a:avLst/>
          </a:prstGeom>
        </p:spPr>
        <p:txBody>
          <a:bodyPr lIns="0" rIns="0" tIns="0" bIns="0">
            <a:normAutofit/>
          </a:bodyPr>
          <a:p>
            <a:endParaRPr b="0" lang="nl-NL" sz="2800" spc="-1" strike="noStrike">
              <a:solidFill>
                <a:srgbClr val="000000"/>
              </a:solidFill>
              <a:latin typeface="Calibri"/>
            </a:endParaRPr>
          </a:p>
        </p:txBody>
      </p:sp>
    </p:spTree>
  </p:cSld>
</p:sldLayout>
</file>

<file path=ppt/slideLayouts/slideLayout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8"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nl-NL" sz="1800" spc="-1" strike="noStrike">
              <a:solidFill>
                <a:srgbClr val="000000"/>
              </a:solidFill>
              <a:latin typeface="Calibri"/>
            </a:endParaRPr>
          </a:p>
        </p:txBody>
      </p:sp>
      <p:sp>
        <p:nvSpPr>
          <p:cNvPr id="19" name="PlaceHolder 2"/>
          <p:cNvSpPr>
            <a:spLocks noGrp="1"/>
          </p:cNvSpPr>
          <p:nvPr>
            <p:ph type="body"/>
          </p:nvPr>
        </p:nvSpPr>
        <p:spPr>
          <a:xfrm>
            <a:off x="838080" y="1825560"/>
            <a:ext cx="5131080" cy="4350960"/>
          </a:xfrm>
          <a:prstGeom prst="rect">
            <a:avLst/>
          </a:prstGeom>
        </p:spPr>
        <p:txBody>
          <a:bodyPr lIns="0" rIns="0" tIns="0" bIns="0">
            <a:normAutofit/>
          </a:bodyPr>
          <a:p>
            <a:endParaRPr b="0" lang="nl-NL" sz="2800" spc="-1" strike="noStrike">
              <a:solidFill>
                <a:srgbClr val="000000"/>
              </a:solidFill>
              <a:latin typeface="Calibri"/>
            </a:endParaRPr>
          </a:p>
        </p:txBody>
      </p:sp>
      <p:sp>
        <p:nvSpPr>
          <p:cNvPr id="20" name="PlaceHolder 3"/>
          <p:cNvSpPr>
            <a:spLocks noGrp="1"/>
          </p:cNvSpPr>
          <p:nvPr>
            <p:ph type="body"/>
          </p:nvPr>
        </p:nvSpPr>
        <p:spPr>
          <a:xfrm>
            <a:off x="6226200" y="1825560"/>
            <a:ext cx="5131080" cy="2075040"/>
          </a:xfrm>
          <a:prstGeom prst="rect">
            <a:avLst/>
          </a:prstGeom>
        </p:spPr>
        <p:txBody>
          <a:bodyPr lIns="0" rIns="0" tIns="0" bIns="0">
            <a:normAutofit/>
          </a:bodyPr>
          <a:p>
            <a:endParaRPr b="0" lang="nl-NL" sz="2800" spc="-1" strike="noStrike">
              <a:solidFill>
                <a:srgbClr val="000000"/>
              </a:solidFill>
              <a:latin typeface="Calibri"/>
            </a:endParaRPr>
          </a:p>
        </p:txBody>
      </p:sp>
      <p:sp>
        <p:nvSpPr>
          <p:cNvPr id="21" name="PlaceHolder 4"/>
          <p:cNvSpPr>
            <a:spLocks noGrp="1"/>
          </p:cNvSpPr>
          <p:nvPr>
            <p:ph type="body"/>
          </p:nvPr>
        </p:nvSpPr>
        <p:spPr>
          <a:xfrm>
            <a:off x="6226200" y="4098240"/>
            <a:ext cx="5131080" cy="2075040"/>
          </a:xfrm>
          <a:prstGeom prst="rect">
            <a:avLst/>
          </a:prstGeom>
        </p:spPr>
        <p:txBody>
          <a:bodyPr lIns="0" rIns="0" tIns="0" bIns="0">
            <a:normAutofit/>
          </a:bodyPr>
          <a:p>
            <a:endParaRPr b="0" lang="nl-NL" sz="2800" spc="-1" strike="noStrike">
              <a:solidFill>
                <a:srgbClr val="000000"/>
              </a:solidFill>
              <a:latin typeface="Calibri"/>
            </a:endParaRPr>
          </a:p>
        </p:txBody>
      </p:sp>
    </p:spTree>
  </p:cSld>
</p:sldLayout>
</file>

<file path=ppt/slideLayouts/slideLayout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22"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nl-NL" sz="1800" spc="-1" strike="noStrike">
              <a:solidFill>
                <a:srgbClr val="000000"/>
              </a:solidFill>
              <a:latin typeface="Calibri"/>
            </a:endParaRPr>
          </a:p>
        </p:txBody>
      </p:sp>
      <p:sp>
        <p:nvSpPr>
          <p:cNvPr id="23" name="PlaceHolder 2"/>
          <p:cNvSpPr>
            <a:spLocks noGrp="1"/>
          </p:cNvSpPr>
          <p:nvPr>
            <p:ph type="body"/>
          </p:nvPr>
        </p:nvSpPr>
        <p:spPr>
          <a:xfrm>
            <a:off x="838080" y="1825560"/>
            <a:ext cx="5131080" cy="2075040"/>
          </a:xfrm>
          <a:prstGeom prst="rect">
            <a:avLst/>
          </a:prstGeom>
        </p:spPr>
        <p:txBody>
          <a:bodyPr lIns="0" rIns="0" tIns="0" bIns="0">
            <a:normAutofit/>
          </a:bodyPr>
          <a:p>
            <a:endParaRPr b="0" lang="nl-NL" sz="2800" spc="-1" strike="noStrike">
              <a:solidFill>
                <a:srgbClr val="000000"/>
              </a:solidFill>
              <a:latin typeface="Calibri"/>
            </a:endParaRPr>
          </a:p>
        </p:txBody>
      </p:sp>
      <p:sp>
        <p:nvSpPr>
          <p:cNvPr id="24" name="PlaceHolder 3"/>
          <p:cNvSpPr>
            <a:spLocks noGrp="1"/>
          </p:cNvSpPr>
          <p:nvPr>
            <p:ph type="body"/>
          </p:nvPr>
        </p:nvSpPr>
        <p:spPr>
          <a:xfrm>
            <a:off x="6226200" y="1825560"/>
            <a:ext cx="5131080" cy="2075040"/>
          </a:xfrm>
          <a:prstGeom prst="rect">
            <a:avLst/>
          </a:prstGeom>
        </p:spPr>
        <p:txBody>
          <a:bodyPr lIns="0" rIns="0" tIns="0" bIns="0">
            <a:normAutofit/>
          </a:bodyPr>
          <a:p>
            <a:endParaRPr b="0" lang="nl-NL" sz="2800" spc="-1" strike="noStrike">
              <a:solidFill>
                <a:srgbClr val="000000"/>
              </a:solidFill>
              <a:latin typeface="Calibri"/>
            </a:endParaRPr>
          </a:p>
        </p:txBody>
      </p:sp>
      <p:sp>
        <p:nvSpPr>
          <p:cNvPr id="25" name="PlaceHolder 4"/>
          <p:cNvSpPr>
            <a:spLocks noGrp="1"/>
          </p:cNvSpPr>
          <p:nvPr>
            <p:ph type="body"/>
          </p:nvPr>
        </p:nvSpPr>
        <p:spPr>
          <a:xfrm>
            <a:off x="838080" y="4098240"/>
            <a:ext cx="10515240" cy="2075040"/>
          </a:xfrm>
          <a:prstGeom prst="rect">
            <a:avLst/>
          </a:prstGeom>
        </p:spPr>
        <p:txBody>
          <a:bodyPr lIns="0" rIns="0" tIns="0" bIns="0">
            <a:normAutofit/>
          </a:bodyPr>
          <a:p>
            <a:endParaRPr b="0" lang="nl-NL" sz="2800" spc="-1" strike="noStrike">
              <a:solidFill>
                <a:srgbClr val="000000"/>
              </a:solidFill>
              <a:latin typeface="Calibri"/>
            </a:endParaRPr>
          </a:p>
        </p:txBody>
      </p:sp>
    </p:spTree>
  </p:cSld>
</p:sldLayout>
</file>

<file path=ppt/slideLayouts/slideLayout1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26"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nl-NL" sz="1800" spc="-1" strike="noStrike">
              <a:solidFill>
                <a:srgbClr val="000000"/>
              </a:solidFill>
              <a:latin typeface="Calibri"/>
            </a:endParaRPr>
          </a:p>
        </p:txBody>
      </p:sp>
      <p:sp>
        <p:nvSpPr>
          <p:cNvPr id="27" name="PlaceHolder 2"/>
          <p:cNvSpPr>
            <a:spLocks noGrp="1"/>
          </p:cNvSpPr>
          <p:nvPr>
            <p:ph type="body"/>
          </p:nvPr>
        </p:nvSpPr>
        <p:spPr>
          <a:xfrm>
            <a:off x="838080" y="1825560"/>
            <a:ext cx="10515240" cy="2075040"/>
          </a:xfrm>
          <a:prstGeom prst="rect">
            <a:avLst/>
          </a:prstGeom>
        </p:spPr>
        <p:txBody>
          <a:bodyPr lIns="0" rIns="0" tIns="0" bIns="0">
            <a:normAutofit/>
          </a:bodyPr>
          <a:p>
            <a:endParaRPr b="0" lang="nl-NL" sz="2800" spc="-1" strike="noStrike">
              <a:solidFill>
                <a:srgbClr val="000000"/>
              </a:solidFill>
              <a:latin typeface="Calibri"/>
            </a:endParaRPr>
          </a:p>
        </p:txBody>
      </p:sp>
      <p:sp>
        <p:nvSpPr>
          <p:cNvPr id="28" name="PlaceHolder 3"/>
          <p:cNvSpPr>
            <a:spLocks noGrp="1"/>
          </p:cNvSpPr>
          <p:nvPr>
            <p:ph type="body"/>
          </p:nvPr>
        </p:nvSpPr>
        <p:spPr>
          <a:xfrm>
            <a:off x="838080" y="4098240"/>
            <a:ext cx="10515240" cy="2075040"/>
          </a:xfrm>
          <a:prstGeom prst="rect">
            <a:avLst/>
          </a:prstGeom>
        </p:spPr>
        <p:txBody>
          <a:bodyPr lIns="0" rIns="0" tIns="0" bIns="0">
            <a:normAutofit/>
          </a:bodyPr>
          <a:p>
            <a:endParaRPr b="0" lang="nl-NL" sz="2800" spc="-1" strike="noStrike">
              <a:solidFill>
                <a:srgbClr val="000000"/>
              </a:solidFill>
              <a:latin typeface="Calibri"/>
            </a:endParaRPr>
          </a:p>
        </p:txBody>
      </p:sp>
    </p:spTree>
  </p:cSld>
</p:sldLayout>
</file>

<file path=ppt/slideLayouts/slideLayout1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29"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nl-NL" sz="1800" spc="-1" strike="noStrike">
              <a:solidFill>
                <a:srgbClr val="000000"/>
              </a:solidFill>
              <a:latin typeface="Calibri"/>
            </a:endParaRPr>
          </a:p>
        </p:txBody>
      </p:sp>
      <p:sp>
        <p:nvSpPr>
          <p:cNvPr id="30" name="PlaceHolder 2"/>
          <p:cNvSpPr>
            <a:spLocks noGrp="1"/>
          </p:cNvSpPr>
          <p:nvPr>
            <p:ph type="body"/>
          </p:nvPr>
        </p:nvSpPr>
        <p:spPr>
          <a:xfrm>
            <a:off x="838080" y="1825560"/>
            <a:ext cx="5131080" cy="2075040"/>
          </a:xfrm>
          <a:prstGeom prst="rect">
            <a:avLst/>
          </a:prstGeom>
        </p:spPr>
        <p:txBody>
          <a:bodyPr lIns="0" rIns="0" tIns="0" bIns="0">
            <a:normAutofit/>
          </a:bodyPr>
          <a:p>
            <a:endParaRPr b="0" lang="nl-NL" sz="2800" spc="-1" strike="noStrike">
              <a:solidFill>
                <a:srgbClr val="000000"/>
              </a:solidFill>
              <a:latin typeface="Calibri"/>
            </a:endParaRPr>
          </a:p>
        </p:txBody>
      </p:sp>
      <p:sp>
        <p:nvSpPr>
          <p:cNvPr id="31" name="PlaceHolder 3"/>
          <p:cNvSpPr>
            <a:spLocks noGrp="1"/>
          </p:cNvSpPr>
          <p:nvPr>
            <p:ph type="body"/>
          </p:nvPr>
        </p:nvSpPr>
        <p:spPr>
          <a:xfrm>
            <a:off x="6226200" y="1825560"/>
            <a:ext cx="5131080" cy="2075040"/>
          </a:xfrm>
          <a:prstGeom prst="rect">
            <a:avLst/>
          </a:prstGeom>
        </p:spPr>
        <p:txBody>
          <a:bodyPr lIns="0" rIns="0" tIns="0" bIns="0">
            <a:normAutofit/>
          </a:bodyPr>
          <a:p>
            <a:endParaRPr b="0" lang="nl-NL" sz="2800" spc="-1" strike="noStrike">
              <a:solidFill>
                <a:srgbClr val="000000"/>
              </a:solidFill>
              <a:latin typeface="Calibri"/>
            </a:endParaRPr>
          </a:p>
        </p:txBody>
      </p:sp>
      <p:sp>
        <p:nvSpPr>
          <p:cNvPr id="32" name="PlaceHolder 4"/>
          <p:cNvSpPr>
            <a:spLocks noGrp="1"/>
          </p:cNvSpPr>
          <p:nvPr>
            <p:ph type="body"/>
          </p:nvPr>
        </p:nvSpPr>
        <p:spPr>
          <a:xfrm>
            <a:off x="838080" y="4098240"/>
            <a:ext cx="5131080" cy="2075040"/>
          </a:xfrm>
          <a:prstGeom prst="rect">
            <a:avLst/>
          </a:prstGeom>
        </p:spPr>
        <p:txBody>
          <a:bodyPr lIns="0" rIns="0" tIns="0" bIns="0">
            <a:normAutofit/>
          </a:bodyPr>
          <a:p>
            <a:endParaRPr b="0" lang="nl-NL" sz="2800" spc="-1" strike="noStrike">
              <a:solidFill>
                <a:srgbClr val="000000"/>
              </a:solidFill>
              <a:latin typeface="Calibri"/>
            </a:endParaRPr>
          </a:p>
        </p:txBody>
      </p:sp>
      <p:sp>
        <p:nvSpPr>
          <p:cNvPr id="33" name="PlaceHolder 5"/>
          <p:cNvSpPr>
            <a:spLocks noGrp="1"/>
          </p:cNvSpPr>
          <p:nvPr>
            <p:ph type="body"/>
          </p:nvPr>
        </p:nvSpPr>
        <p:spPr>
          <a:xfrm>
            <a:off x="6226200" y="4098240"/>
            <a:ext cx="5131080" cy="2075040"/>
          </a:xfrm>
          <a:prstGeom prst="rect">
            <a:avLst/>
          </a:prstGeom>
        </p:spPr>
        <p:txBody>
          <a:bodyPr lIns="0" rIns="0" tIns="0" bIns="0">
            <a:normAutofit/>
          </a:bodyPr>
          <a:p>
            <a:endParaRPr b="0" lang="nl-NL" sz="2800" spc="-1" strike="noStrike">
              <a:solidFill>
                <a:srgbClr val="000000"/>
              </a:solidFill>
              <a:latin typeface="Calibri"/>
            </a:endParaRPr>
          </a:p>
        </p:txBody>
      </p:sp>
    </p:spTree>
  </p:cSld>
</p:sldLayout>
</file>

<file path=ppt/slideLayouts/slideLayout1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34"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nl-NL" sz="1800" spc="-1" strike="noStrike">
              <a:solidFill>
                <a:srgbClr val="000000"/>
              </a:solidFill>
              <a:latin typeface="Calibri"/>
            </a:endParaRPr>
          </a:p>
        </p:txBody>
      </p:sp>
      <p:sp>
        <p:nvSpPr>
          <p:cNvPr id="35" name="PlaceHolder 2"/>
          <p:cNvSpPr>
            <a:spLocks noGrp="1"/>
          </p:cNvSpPr>
          <p:nvPr>
            <p:ph type="body"/>
          </p:nvPr>
        </p:nvSpPr>
        <p:spPr>
          <a:xfrm>
            <a:off x="838080" y="1825560"/>
            <a:ext cx="3385800" cy="2075040"/>
          </a:xfrm>
          <a:prstGeom prst="rect">
            <a:avLst/>
          </a:prstGeom>
        </p:spPr>
        <p:txBody>
          <a:bodyPr lIns="0" rIns="0" tIns="0" bIns="0">
            <a:normAutofit/>
          </a:bodyPr>
          <a:p>
            <a:endParaRPr b="0" lang="nl-NL" sz="2800" spc="-1" strike="noStrike">
              <a:solidFill>
                <a:srgbClr val="000000"/>
              </a:solidFill>
              <a:latin typeface="Calibri"/>
            </a:endParaRPr>
          </a:p>
        </p:txBody>
      </p:sp>
      <p:sp>
        <p:nvSpPr>
          <p:cNvPr id="36" name="PlaceHolder 3"/>
          <p:cNvSpPr>
            <a:spLocks noGrp="1"/>
          </p:cNvSpPr>
          <p:nvPr>
            <p:ph type="body"/>
          </p:nvPr>
        </p:nvSpPr>
        <p:spPr>
          <a:xfrm>
            <a:off x="4393440" y="1825560"/>
            <a:ext cx="3385800" cy="2075040"/>
          </a:xfrm>
          <a:prstGeom prst="rect">
            <a:avLst/>
          </a:prstGeom>
        </p:spPr>
        <p:txBody>
          <a:bodyPr lIns="0" rIns="0" tIns="0" bIns="0">
            <a:normAutofit/>
          </a:bodyPr>
          <a:p>
            <a:endParaRPr b="0" lang="nl-NL" sz="2800" spc="-1" strike="noStrike">
              <a:solidFill>
                <a:srgbClr val="000000"/>
              </a:solidFill>
              <a:latin typeface="Calibri"/>
            </a:endParaRPr>
          </a:p>
        </p:txBody>
      </p:sp>
      <p:sp>
        <p:nvSpPr>
          <p:cNvPr id="37" name="PlaceHolder 4"/>
          <p:cNvSpPr>
            <a:spLocks noGrp="1"/>
          </p:cNvSpPr>
          <p:nvPr>
            <p:ph type="body"/>
          </p:nvPr>
        </p:nvSpPr>
        <p:spPr>
          <a:xfrm>
            <a:off x="7949160" y="1825560"/>
            <a:ext cx="3385800" cy="2075040"/>
          </a:xfrm>
          <a:prstGeom prst="rect">
            <a:avLst/>
          </a:prstGeom>
        </p:spPr>
        <p:txBody>
          <a:bodyPr lIns="0" rIns="0" tIns="0" bIns="0">
            <a:normAutofit/>
          </a:bodyPr>
          <a:p>
            <a:endParaRPr b="0" lang="nl-NL" sz="2800" spc="-1" strike="noStrike">
              <a:solidFill>
                <a:srgbClr val="000000"/>
              </a:solidFill>
              <a:latin typeface="Calibri"/>
            </a:endParaRPr>
          </a:p>
        </p:txBody>
      </p:sp>
      <p:sp>
        <p:nvSpPr>
          <p:cNvPr id="38" name="PlaceHolder 5"/>
          <p:cNvSpPr>
            <a:spLocks noGrp="1"/>
          </p:cNvSpPr>
          <p:nvPr>
            <p:ph type="body"/>
          </p:nvPr>
        </p:nvSpPr>
        <p:spPr>
          <a:xfrm>
            <a:off x="838080" y="4098240"/>
            <a:ext cx="3385800" cy="2075040"/>
          </a:xfrm>
          <a:prstGeom prst="rect">
            <a:avLst/>
          </a:prstGeom>
        </p:spPr>
        <p:txBody>
          <a:bodyPr lIns="0" rIns="0" tIns="0" bIns="0">
            <a:normAutofit/>
          </a:bodyPr>
          <a:p>
            <a:endParaRPr b="0" lang="nl-NL" sz="2800" spc="-1" strike="noStrike">
              <a:solidFill>
                <a:srgbClr val="000000"/>
              </a:solidFill>
              <a:latin typeface="Calibri"/>
            </a:endParaRPr>
          </a:p>
        </p:txBody>
      </p:sp>
      <p:sp>
        <p:nvSpPr>
          <p:cNvPr id="39" name="PlaceHolder 6"/>
          <p:cNvSpPr>
            <a:spLocks noGrp="1"/>
          </p:cNvSpPr>
          <p:nvPr>
            <p:ph type="body"/>
          </p:nvPr>
        </p:nvSpPr>
        <p:spPr>
          <a:xfrm>
            <a:off x="4393440" y="4098240"/>
            <a:ext cx="3385800" cy="2075040"/>
          </a:xfrm>
          <a:prstGeom prst="rect">
            <a:avLst/>
          </a:prstGeom>
        </p:spPr>
        <p:txBody>
          <a:bodyPr lIns="0" rIns="0" tIns="0" bIns="0">
            <a:normAutofit/>
          </a:bodyPr>
          <a:p>
            <a:endParaRPr b="0" lang="nl-NL" sz="2800" spc="-1" strike="noStrike">
              <a:solidFill>
                <a:srgbClr val="000000"/>
              </a:solidFill>
              <a:latin typeface="Calibri"/>
            </a:endParaRPr>
          </a:p>
        </p:txBody>
      </p:sp>
      <p:sp>
        <p:nvSpPr>
          <p:cNvPr id="40" name="PlaceHolder 7"/>
          <p:cNvSpPr>
            <a:spLocks noGrp="1"/>
          </p:cNvSpPr>
          <p:nvPr>
            <p:ph type="body"/>
          </p:nvPr>
        </p:nvSpPr>
        <p:spPr>
          <a:xfrm>
            <a:off x="7949160" y="4098240"/>
            <a:ext cx="3385800" cy="2075040"/>
          </a:xfrm>
          <a:prstGeom prst="rect">
            <a:avLst/>
          </a:prstGeom>
        </p:spPr>
        <p:txBody>
          <a:bodyPr lIns="0" rIns="0" tIns="0" bIns="0">
            <a:normAutofit/>
          </a:bodyPr>
          <a:p>
            <a:endParaRPr b="0" lang="nl-NL" sz="2800" spc="-1" strike="noStrike">
              <a:solidFill>
                <a:srgbClr val="000000"/>
              </a:solidFill>
              <a:latin typeface="Calibri"/>
            </a:endParaRPr>
          </a:p>
        </p:txBody>
      </p:sp>
    </p:spTree>
  </p:cSld>
</p:sldLayout>
</file>

<file path=ppt/slideLayouts/slideLayout1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1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47"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nl-NL" sz="1800" spc="-1" strike="noStrike">
              <a:solidFill>
                <a:srgbClr val="000000"/>
              </a:solidFill>
              <a:latin typeface="Calibri"/>
            </a:endParaRPr>
          </a:p>
        </p:txBody>
      </p:sp>
      <p:sp>
        <p:nvSpPr>
          <p:cNvPr id="48" name="PlaceHolder 2"/>
          <p:cNvSpPr>
            <a:spLocks noGrp="1"/>
          </p:cNvSpPr>
          <p:nvPr>
            <p:ph type="subTitle"/>
          </p:nvPr>
        </p:nvSpPr>
        <p:spPr>
          <a:xfrm>
            <a:off x="838080" y="1825560"/>
            <a:ext cx="10515240" cy="4350960"/>
          </a:xfrm>
          <a:prstGeom prst="rect">
            <a:avLst/>
          </a:prstGeom>
        </p:spPr>
        <p:txBody>
          <a:bodyPr lIns="0" rIns="0" tIns="0" bIns="0" anchor="ctr">
            <a:noAutofit/>
          </a:bodyPr>
          <a:p>
            <a:pPr algn="ctr"/>
            <a:endParaRPr b="0" lang="nl-NL" sz="3200" spc="-1" strike="noStrike">
              <a:latin typeface="Arial"/>
            </a:endParaRPr>
          </a:p>
        </p:txBody>
      </p:sp>
    </p:spTree>
  </p:cSld>
</p:sldLayout>
</file>

<file path=ppt/slideLayouts/slideLayout1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49"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nl-NL" sz="1800" spc="-1" strike="noStrike">
              <a:solidFill>
                <a:srgbClr val="000000"/>
              </a:solidFill>
              <a:latin typeface="Calibri"/>
            </a:endParaRPr>
          </a:p>
        </p:txBody>
      </p:sp>
      <p:sp>
        <p:nvSpPr>
          <p:cNvPr id="50" name="PlaceHolder 2"/>
          <p:cNvSpPr>
            <a:spLocks noGrp="1"/>
          </p:cNvSpPr>
          <p:nvPr>
            <p:ph type="body"/>
          </p:nvPr>
        </p:nvSpPr>
        <p:spPr>
          <a:xfrm>
            <a:off x="838080" y="1825560"/>
            <a:ext cx="10515240" cy="4350960"/>
          </a:xfrm>
          <a:prstGeom prst="rect">
            <a:avLst/>
          </a:prstGeom>
        </p:spPr>
        <p:txBody>
          <a:bodyPr lIns="0" rIns="0" tIns="0" bIns="0">
            <a:normAutofit/>
          </a:bodyPr>
          <a:p>
            <a:endParaRPr b="0" lang="nl-NL" sz="2800" spc="-1" strike="noStrike">
              <a:solidFill>
                <a:srgbClr val="000000"/>
              </a:solidFill>
              <a:latin typeface="Calibri"/>
            </a:endParaRPr>
          </a:p>
        </p:txBody>
      </p:sp>
    </p:spTree>
  </p:cSld>
</p:sldLayout>
</file>

<file path=ppt/slideLayouts/slideLayout1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51"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nl-NL" sz="1800" spc="-1" strike="noStrike">
              <a:solidFill>
                <a:srgbClr val="000000"/>
              </a:solidFill>
              <a:latin typeface="Calibri"/>
            </a:endParaRPr>
          </a:p>
        </p:txBody>
      </p:sp>
      <p:sp>
        <p:nvSpPr>
          <p:cNvPr id="52" name="PlaceHolder 2"/>
          <p:cNvSpPr>
            <a:spLocks noGrp="1"/>
          </p:cNvSpPr>
          <p:nvPr>
            <p:ph type="body"/>
          </p:nvPr>
        </p:nvSpPr>
        <p:spPr>
          <a:xfrm>
            <a:off x="838080" y="1825560"/>
            <a:ext cx="5131080" cy="4350960"/>
          </a:xfrm>
          <a:prstGeom prst="rect">
            <a:avLst/>
          </a:prstGeom>
        </p:spPr>
        <p:txBody>
          <a:bodyPr lIns="0" rIns="0" tIns="0" bIns="0">
            <a:normAutofit/>
          </a:bodyPr>
          <a:p>
            <a:endParaRPr b="0" lang="nl-NL" sz="2800" spc="-1" strike="noStrike">
              <a:solidFill>
                <a:srgbClr val="000000"/>
              </a:solidFill>
              <a:latin typeface="Calibri"/>
            </a:endParaRPr>
          </a:p>
        </p:txBody>
      </p:sp>
      <p:sp>
        <p:nvSpPr>
          <p:cNvPr id="53" name="PlaceHolder 3"/>
          <p:cNvSpPr>
            <a:spLocks noGrp="1"/>
          </p:cNvSpPr>
          <p:nvPr>
            <p:ph type="body"/>
          </p:nvPr>
        </p:nvSpPr>
        <p:spPr>
          <a:xfrm>
            <a:off x="6226200" y="1825560"/>
            <a:ext cx="5131080" cy="4350960"/>
          </a:xfrm>
          <a:prstGeom prst="rect">
            <a:avLst/>
          </a:prstGeom>
        </p:spPr>
        <p:txBody>
          <a:bodyPr lIns="0" rIns="0" tIns="0" bIns="0">
            <a:normAutofit/>
          </a:bodyPr>
          <a:p>
            <a:endParaRPr b="0" lang="nl-NL" sz="2800" spc="-1" strike="noStrike">
              <a:solidFill>
                <a:srgbClr val="000000"/>
              </a:solidFill>
              <a:latin typeface="Calibri"/>
            </a:endParaRPr>
          </a:p>
        </p:txBody>
      </p:sp>
    </p:spTree>
  </p:cSld>
</p:sldLayout>
</file>

<file path=ppt/slideLayouts/slideLayout1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54"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nl-NL" sz="1800" spc="-1" strike="noStrike">
              <a:solidFill>
                <a:srgbClr val="000000"/>
              </a:solidFill>
              <a:latin typeface="Calibri"/>
            </a:endParaRPr>
          </a:p>
        </p:txBody>
      </p:sp>
    </p:spTree>
  </p:cSld>
</p:sldLayout>
</file>

<file path=ppt/slideLayouts/slideLayout1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55" name="PlaceHolder 1"/>
          <p:cNvSpPr>
            <a:spLocks noGrp="1"/>
          </p:cNvSpPr>
          <p:nvPr>
            <p:ph type="subTitle"/>
          </p:nvPr>
        </p:nvSpPr>
        <p:spPr>
          <a:xfrm>
            <a:off x="838080" y="365040"/>
            <a:ext cx="10515240" cy="6144120"/>
          </a:xfrm>
          <a:prstGeom prst="rect">
            <a:avLst/>
          </a:prstGeom>
        </p:spPr>
        <p:txBody>
          <a:bodyPr lIns="0" rIns="0" tIns="0" bIns="0" anchor="ctr">
            <a:noAutofit/>
          </a:bodyPr>
          <a:p>
            <a:pPr algn="ctr"/>
            <a:endParaRPr b="0" lang="nl-NL" sz="3200" spc="-1" strike="noStrike">
              <a:latin typeface="Arial"/>
            </a:endParaRPr>
          </a:p>
        </p:txBody>
      </p:sp>
    </p:spTree>
  </p:cSld>
</p:sldLayout>
</file>

<file path=ppt/slideLayouts/slideLayout1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56"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nl-NL" sz="1800" spc="-1" strike="noStrike">
              <a:solidFill>
                <a:srgbClr val="000000"/>
              </a:solidFill>
              <a:latin typeface="Calibri"/>
            </a:endParaRPr>
          </a:p>
        </p:txBody>
      </p:sp>
      <p:sp>
        <p:nvSpPr>
          <p:cNvPr id="57" name="PlaceHolder 2"/>
          <p:cNvSpPr>
            <a:spLocks noGrp="1"/>
          </p:cNvSpPr>
          <p:nvPr>
            <p:ph type="body"/>
          </p:nvPr>
        </p:nvSpPr>
        <p:spPr>
          <a:xfrm>
            <a:off x="838080" y="1825560"/>
            <a:ext cx="5131080" cy="2075040"/>
          </a:xfrm>
          <a:prstGeom prst="rect">
            <a:avLst/>
          </a:prstGeom>
        </p:spPr>
        <p:txBody>
          <a:bodyPr lIns="0" rIns="0" tIns="0" bIns="0">
            <a:normAutofit/>
          </a:bodyPr>
          <a:p>
            <a:endParaRPr b="0" lang="nl-NL" sz="2800" spc="-1" strike="noStrike">
              <a:solidFill>
                <a:srgbClr val="000000"/>
              </a:solidFill>
              <a:latin typeface="Calibri"/>
            </a:endParaRPr>
          </a:p>
        </p:txBody>
      </p:sp>
      <p:sp>
        <p:nvSpPr>
          <p:cNvPr id="58" name="PlaceHolder 3"/>
          <p:cNvSpPr>
            <a:spLocks noGrp="1"/>
          </p:cNvSpPr>
          <p:nvPr>
            <p:ph type="body"/>
          </p:nvPr>
        </p:nvSpPr>
        <p:spPr>
          <a:xfrm>
            <a:off x="6226200" y="1825560"/>
            <a:ext cx="5131080" cy="4350960"/>
          </a:xfrm>
          <a:prstGeom prst="rect">
            <a:avLst/>
          </a:prstGeom>
        </p:spPr>
        <p:txBody>
          <a:bodyPr lIns="0" rIns="0" tIns="0" bIns="0">
            <a:normAutofit/>
          </a:bodyPr>
          <a:p>
            <a:endParaRPr b="0" lang="nl-NL" sz="2800" spc="-1" strike="noStrike">
              <a:solidFill>
                <a:srgbClr val="000000"/>
              </a:solidFill>
              <a:latin typeface="Calibri"/>
            </a:endParaRPr>
          </a:p>
        </p:txBody>
      </p:sp>
      <p:sp>
        <p:nvSpPr>
          <p:cNvPr id="59" name="PlaceHolder 4"/>
          <p:cNvSpPr>
            <a:spLocks noGrp="1"/>
          </p:cNvSpPr>
          <p:nvPr>
            <p:ph type="body"/>
          </p:nvPr>
        </p:nvSpPr>
        <p:spPr>
          <a:xfrm>
            <a:off x="838080" y="4098240"/>
            <a:ext cx="5131080" cy="2075040"/>
          </a:xfrm>
          <a:prstGeom prst="rect">
            <a:avLst/>
          </a:prstGeom>
        </p:spPr>
        <p:txBody>
          <a:bodyPr lIns="0" rIns="0" tIns="0" bIns="0">
            <a:normAutofit/>
          </a:bodyPr>
          <a:p>
            <a:endParaRPr b="0" lang="nl-NL" sz="2800" spc="-1" strike="noStrike">
              <a:solidFill>
                <a:srgbClr val="000000"/>
              </a:solidFill>
              <a:latin typeface="Calibri"/>
            </a:endParaRPr>
          </a:p>
        </p:txBody>
      </p:sp>
    </p:spTree>
  </p:cSld>
</p:sldLayout>
</file>

<file path=ppt/slideLayouts/slideLayout2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60"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nl-NL" sz="1800" spc="-1" strike="noStrike">
              <a:solidFill>
                <a:srgbClr val="000000"/>
              </a:solidFill>
              <a:latin typeface="Calibri"/>
            </a:endParaRPr>
          </a:p>
        </p:txBody>
      </p:sp>
      <p:sp>
        <p:nvSpPr>
          <p:cNvPr id="61" name="PlaceHolder 2"/>
          <p:cNvSpPr>
            <a:spLocks noGrp="1"/>
          </p:cNvSpPr>
          <p:nvPr>
            <p:ph type="body"/>
          </p:nvPr>
        </p:nvSpPr>
        <p:spPr>
          <a:xfrm>
            <a:off x="838080" y="1825560"/>
            <a:ext cx="5131080" cy="4350960"/>
          </a:xfrm>
          <a:prstGeom prst="rect">
            <a:avLst/>
          </a:prstGeom>
        </p:spPr>
        <p:txBody>
          <a:bodyPr lIns="0" rIns="0" tIns="0" bIns="0">
            <a:normAutofit/>
          </a:bodyPr>
          <a:p>
            <a:endParaRPr b="0" lang="nl-NL" sz="2800" spc="-1" strike="noStrike">
              <a:solidFill>
                <a:srgbClr val="000000"/>
              </a:solidFill>
              <a:latin typeface="Calibri"/>
            </a:endParaRPr>
          </a:p>
        </p:txBody>
      </p:sp>
      <p:sp>
        <p:nvSpPr>
          <p:cNvPr id="62" name="PlaceHolder 3"/>
          <p:cNvSpPr>
            <a:spLocks noGrp="1"/>
          </p:cNvSpPr>
          <p:nvPr>
            <p:ph type="body"/>
          </p:nvPr>
        </p:nvSpPr>
        <p:spPr>
          <a:xfrm>
            <a:off x="6226200" y="1825560"/>
            <a:ext cx="5131080" cy="2075040"/>
          </a:xfrm>
          <a:prstGeom prst="rect">
            <a:avLst/>
          </a:prstGeom>
        </p:spPr>
        <p:txBody>
          <a:bodyPr lIns="0" rIns="0" tIns="0" bIns="0">
            <a:normAutofit/>
          </a:bodyPr>
          <a:p>
            <a:endParaRPr b="0" lang="nl-NL" sz="2800" spc="-1" strike="noStrike">
              <a:solidFill>
                <a:srgbClr val="000000"/>
              </a:solidFill>
              <a:latin typeface="Calibri"/>
            </a:endParaRPr>
          </a:p>
        </p:txBody>
      </p:sp>
      <p:sp>
        <p:nvSpPr>
          <p:cNvPr id="63" name="PlaceHolder 4"/>
          <p:cNvSpPr>
            <a:spLocks noGrp="1"/>
          </p:cNvSpPr>
          <p:nvPr>
            <p:ph type="body"/>
          </p:nvPr>
        </p:nvSpPr>
        <p:spPr>
          <a:xfrm>
            <a:off x="6226200" y="4098240"/>
            <a:ext cx="5131080" cy="2075040"/>
          </a:xfrm>
          <a:prstGeom prst="rect">
            <a:avLst/>
          </a:prstGeom>
        </p:spPr>
        <p:txBody>
          <a:bodyPr lIns="0" rIns="0" tIns="0" bIns="0">
            <a:normAutofit/>
          </a:bodyPr>
          <a:p>
            <a:endParaRPr b="0" lang="nl-NL" sz="2800" spc="-1" strike="noStrike">
              <a:solidFill>
                <a:srgbClr val="000000"/>
              </a:solidFill>
              <a:latin typeface="Calibri"/>
            </a:endParaRPr>
          </a:p>
        </p:txBody>
      </p:sp>
    </p:spTree>
  </p:cSld>
</p:sldLayout>
</file>

<file path=ppt/slideLayouts/slideLayout2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64"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nl-NL" sz="1800" spc="-1" strike="noStrike">
              <a:solidFill>
                <a:srgbClr val="000000"/>
              </a:solidFill>
              <a:latin typeface="Calibri"/>
            </a:endParaRPr>
          </a:p>
        </p:txBody>
      </p:sp>
      <p:sp>
        <p:nvSpPr>
          <p:cNvPr id="65" name="PlaceHolder 2"/>
          <p:cNvSpPr>
            <a:spLocks noGrp="1"/>
          </p:cNvSpPr>
          <p:nvPr>
            <p:ph type="body"/>
          </p:nvPr>
        </p:nvSpPr>
        <p:spPr>
          <a:xfrm>
            <a:off x="838080" y="1825560"/>
            <a:ext cx="5131080" cy="2075040"/>
          </a:xfrm>
          <a:prstGeom prst="rect">
            <a:avLst/>
          </a:prstGeom>
        </p:spPr>
        <p:txBody>
          <a:bodyPr lIns="0" rIns="0" tIns="0" bIns="0">
            <a:normAutofit/>
          </a:bodyPr>
          <a:p>
            <a:endParaRPr b="0" lang="nl-NL" sz="2800" spc="-1" strike="noStrike">
              <a:solidFill>
                <a:srgbClr val="000000"/>
              </a:solidFill>
              <a:latin typeface="Calibri"/>
            </a:endParaRPr>
          </a:p>
        </p:txBody>
      </p:sp>
      <p:sp>
        <p:nvSpPr>
          <p:cNvPr id="66" name="PlaceHolder 3"/>
          <p:cNvSpPr>
            <a:spLocks noGrp="1"/>
          </p:cNvSpPr>
          <p:nvPr>
            <p:ph type="body"/>
          </p:nvPr>
        </p:nvSpPr>
        <p:spPr>
          <a:xfrm>
            <a:off x="6226200" y="1825560"/>
            <a:ext cx="5131080" cy="2075040"/>
          </a:xfrm>
          <a:prstGeom prst="rect">
            <a:avLst/>
          </a:prstGeom>
        </p:spPr>
        <p:txBody>
          <a:bodyPr lIns="0" rIns="0" tIns="0" bIns="0">
            <a:normAutofit/>
          </a:bodyPr>
          <a:p>
            <a:endParaRPr b="0" lang="nl-NL" sz="2800" spc="-1" strike="noStrike">
              <a:solidFill>
                <a:srgbClr val="000000"/>
              </a:solidFill>
              <a:latin typeface="Calibri"/>
            </a:endParaRPr>
          </a:p>
        </p:txBody>
      </p:sp>
      <p:sp>
        <p:nvSpPr>
          <p:cNvPr id="67" name="PlaceHolder 4"/>
          <p:cNvSpPr>
            <a:spLocks noGrp="1"/>
          </p:cNvSpPr>
          <p:nvPr>
            <p:ph type="body"/>
          </p:nvPr>
        </p:nvSpPr>
        <p:spPr>
          <a:xfrm>
            <a:off x="838080" y="4098240"/>
            <a:ext cx="10515240" cy="2075040"/>
          </a:xfrm>
          <a:prstGeom prst="rect">
            <a:avLst/>
          </a:prstGeom>
        </p:spPr>
        <p:txBody>
          <a:bodyPr lIns="0" rIns="0" tIns="0" bIns="0">
            <a:normAutofit/>
          </a:bodyPr>
          <a:p>
            <a:endParaRPr b="0" lang="nl-NL" sz="2800" spc="-1" strike="noStrike">
              <a:solidFill>
                <a:srgbClr val="000000"/>
              </a:solidFill>
              <a:latin typeface="Calibri"/>
            </a:endParaRPr>
          </a:p>
        </p:txBody>
      </p:sp>
    </p:spTree>
  </p:cSld>
</p:sldLayout>
</file>

<file path=ppt/slideLayouts/slideLayout2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68"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nl-NL" sz="1800" spc="-1" strike="noStrike">
              <a:solidFill>
                <a:srgbClr val="000000"/>
              </a:solidFill>
              <a:latin typeface="Calibri"/>
            </a:endParaRPr>
          </a:p>
        </p:txBody>
      </p:sp>
      <p:sp>
        <p:nvSpPr>
          <p:cNvPr id="69" name="PlaceHolder 2"/>
          <p:cNvSpPr>
            <a:spLocks noGrp="1"/>
          </p:cNvSpPr>
          <p:nvPr>
            <p:ph type="body"/>
          </p:nvPr>
        </p:nvSpPr>
        <p:spPr>
          <a:xfrm>
            <a:off x="838080" y="1825560"/>
            <a:ext cx="10515240" cy="2075040"/>
          </a:xfrm>
          <a:prstGeom prst="rect">
            <a:avLst/>
          </a:prstGeom>
        </p:spPr>
        <p:txBody>
          <a:bodyPr lIns="0" rIns="0" tIns="0" bIns="0">
            <a:normAutofit/>
          </a:bodyPr>
          <a:p>
            <a:endParaRPr b="0" lang="nl-NL" sz="2800" spc="-1" strike="noStrike">
              <a:solidFill>
                <a:srgbClr val="000000"/>
              </a:solidFill>
              <a:latin typeface="Calibri"/>
            </a:endParaRPr>
          </a:p>
        </p:txBody>
      </p:sp>
      <p:sp>
        <p:nvSpPr>
          <p:cNvPr id="70" name="PlaceHolder 3"/>
          <p:cNvSpPr>
            <a:spLocks noGrp="1"/>
          </p:cNvSpPr>
          <p:nvPr>
            <p:ph type="body"/>
          </p:nvPr>
        </p:nvSpPr>
        <p:spPr>
          <a:xfrm>
            <a:off x="838080" y="4098240"/>
            <a:ext cx="10515240" cy="2075040"/>
          </a:xfrm>
          <a:prstGeom prst="rect">
            <a:avLst/>
          </a:prstGeom>
        </p:spPr>
        <p:txBody>
          <a:bodyPr lIns="0" rIns="0" tIns="0" bIns="0">
            <a:normAutofit/>
          </a:bodyPr>
          <a:p>
            <a:endParaRPr b="0" lang="nl-NL" sz="2800" spc="-1" strike="noStrike">
              <a:solidFill>
                <a:srgbClr val="000000"/>
              </a:solidFill>
              <a:latin typeface="Calibri"/>
            </a:endParaRPr>
          </a:p>
        </p:txBody>
      </p:sp>
    </p:spTree>
  </p:cSld>
</p:sldLayout>
</file>

<file path=ppt/slideLayouts/slideLayout2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71"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nl-NL" sz="1800" spc="-1" strike="noStrike">
              <a:solidFill>
                <a:srgbClr val="000000"/>
              </a:solidFill>
              <a:latin typeface="Calibri"/>
            </a:endParaRPr>
          </a:p>
        </p:txBody>
      </p:sp>
      <p:sp>
        <p:nvSpPr>
          <p:cNvPr id="72" name="PlaceHolder 2"/>
          <p:cNvSpPr>
            <a:spLocks noGrp="1"/>
          </p:cNvSpPr>
          <p:nvPr>
            <p:ph type="body"/>
          </p:nvPr>
        </p:nvSpPr>
        <p:spPr>
          <a:xfrm>
            <a:off x="838080" y="1825560"/>
            <a:ext cx="5131080" cy="2075040"/>
          </a:xfrm>
          <a:prstGeom prst="rect">
            <a:avLst/>
          </a:prstGeom>
        </p:spPr>
        <p:txBody>
          <a:bodyPr lIns="0" rIns="0" tIns="0" bIns="0">
            <a:normAutofit/>
          </a:bodyPr>
          <a:p>
            <a:endParaRPr b="0" lang="nl-NL" sz="2800" spc="-1" strike="noStrike">
              <a:solidFill>
                <a:srgbClr val="000000"/>
              </a:solidFill>
              <a:latin typeface="Calibri"/>
            </a:endParaRPr>
          </a:p>
        </p:txBody>
      </p:sp>
      <p:sp>
        <p:nvSpPr>
          <p:cNvPr id="73" name="PlaceHolder 3"/>
          <p:cNvSpPr>
            <a:spLocks noGrp="1"/>
          </p:cNvSpPr>
          <p:nvPr>
            <p:ph type="body"/>
          </p:nvPr>
        </p:nvSpPr>
        <p:spPr>
          <a:xfrm>
            <a:off x="6226200" y="1825560"/>
            <a:ext cx="5131080" cy="2075040"/>
          </a:xfrm>
          <a:prstGeom prst="rect">
            <a:avLst/>
          </a:prstGeom>
        </p:spPr>
        <p:txBody>
          <a:bodyPr lIns="0" rIns="0" tIns="0" bIns="0">
            <a:normAutofit/>
          </a:bodyPr>
          <a:p>
            <a:endParaRPr b="0" lang="nl-NL" sz="2800" spc="-1" strike="noStrike">
              <a:solidFill>
                <a:srgbClr val="000000"/>
              </a:solidFill>
              <a:latin typeface="Calibri"/>
            </a:endParaRPr>
          </a:p>
        </p:txBody>
      </p:sp>
      <p:sp>
        <p:nvSpPr>
          <p:cNvPr id="74" name="PlaceHolder 4"/>
          <p:cNvSpPr>
            <a:spLocks noGrp="1"/>
          </p:cNvSpPr>
          <p:nvPr>
            <p:ph type="body"/>
          </p:nvPr>
        </p:nvSpPr>
        <p:spPr>
          <a:xfrm>
            <a:off x="838080" y="4098240"/>
            <a:ext cx="5131080" cy="2075040"/>
          </a:xfrm>
          <a:prstGeom prst="rect">
            <a:avLst/>
          </a:prstGeom>
        </p:spPr>
        <p:txBody>
          <a:bodyPr lIns="0" rIns="0" tIns="0" bIns="0">
            <a:normAutofit/>
          </a:bodyPr>
          <a:p>
            <a:endParaRPr b="0" lang="nl-NL" sz="2800" spc="-1" strike="noStrike">
              <a:solidFill>
                <a:srgbClr val="000000"/>
              </a:solidFill>
              <a:latin typeface="Calibri"/>
            </a:endParaRPr>
          </a:p>
        </p:txBody>
      </p:sp>
      <p:sp>
        <p:nvSpPr>
          <p:cNvPr id="75" name="PlaceHolder 5"/>
          <p:cNvSpPr>
            <a:spLocks noGrp="1"/>
          </p:cNvSpPr>
          <p:nvPr>
            <p:ph type="body"/>
          </p:nvPr>
        </p:nvSpPr>
        <p:spPr>
          <a:xfrm>
            <a:off x="6226200" y="4098240"/>
            <a:ext cx="5131080" cy="2075040"/>
          </a:xfrm>
          <a:prstGeom prst="rect">
            <a:avLst/>
          </a:prstGeom>
        </p:spPr>
        <p:txBody>
          <a:bodyPr lIns="0" rIns="0" tIns="0" bIns="0">
            <a:normAutofit/>
          </a:bodyPr>
          <a:p>
            <a:endParaRPr b="0" lang="nl-NL" sz="2800" spc="-1" strike="noStrike">
              <a:solidFill>
                <a:srgbClr val="000000"/>
              </a:solidFill>
              <a:latin typeface="Calibri"/>
            </a:endParaRPr>
          </a:p>
        </p:txBody>
      </p:sp>
    </p:spTree>
  </p:cSld>
</p:sldLayout>
</file>

<file path=ppt/slideLayouts/slideLayout2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76"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nl-NL" sz="1800" spc="-1" strike="noStrike">
              <a:solidFill>
                <a:srgbClr val="000000"/>
              </a:solidFill>
              <a:latin typeface="Calibri"/>
            </a:endParaRPr>
          </a:p>
        </p:txBody>
      </p:sp>
      <p:sp>
        <p:nvSpPr>
          <p:cNvPr id="77" name="PlaceHolder 2"/>
          <p:cNvSpPr>
            <a:spLocks noGrp="1"/>
          </p:cNvSpPr>
          <p:nvPr>
            <p:ph type="body"/>
          </p:nvPr>
        </p:nvSpPr>
        <p:spPr>
          <a:xfrm>
            <a:off x="838080" y="1825560"/>
            <a:ext cx="3385800" cy="2075040"/>
          </a:xfrm>
          <a:prstGeom prst="rect">
            <a:avLst/>
          </a:prstGeom>
        </p:spPr>
        <p:txBody>
          <a:bodyPr lIns="0" rIns="0" tIns="0" bIns="0">
            <a:normAutofit/>
          </a:bodyPr>
          <a:p>
            <a:endParaRPr b="0" lang="nl-NL" sz="2800" spc="-1" strike="noStrike">
              <a:solidFill>
                <a:srgbClr val="000000"/>
              </a:solidFill>
              <a:latin typeface="Calibri"/>
            </a:endParaRPr>
          </a:p>
        </p:txBody>
      </p:sp>
      <p:sp>
        <p:nvSpPr>
          <p:cNvPr id="78" name="PlaceHolder 3"/>
          <p:cNvSpPr>
            <a:spLocks noGrp="1"/>
          </p:cNvSpPr>
          <p:nvPr>
            <p:ph type="body"/>
          </p:nvPr>
        </p:nvSpPr>
        <p:spPr>
          <a:xfrm>
            <a:off x="4393440" y="1825560"/>
            <a:ext cx="3385800" cy="2075040"/>
          </a:xfrm>
          <a:prstGeom prst="rect">
            <a:avLst/>
          </a:prstGeom>
        </p:spPr>
        <p:txBody>
          <a:bodyPr lIns="0" rIns="0" tIns="0" bIns="0">
            <a:normAutofit/>
          </a:bodyPr>
          <a:p>
            <a:endParaRPr b="0" lang="nl-NL" sz="2800" spc="-1" strike="noStrike">
              <a:solidFill>
                <a:srgbClr val="000000"/>
              </a:solidFill>
              <a:latin typeface="Calibri"/>
            </a:endParaRPr>
          </a:p>
        </p:txBody>
      </p:sp>
      <p:sp>
        <p:nvSpPr>
          <p:cNvPr id="79" name="PlaceHolder 4"/>
          <p:cNvSpPr>
            <a:spLocks noGrp="1"/>
          </p:cNvSpPr>
          <p:nvPr>
            <p:ph type="body"/>
          </p:nvPr>
        </p:nvSpPr>
        <p:spPr>
          <a:xfrm>
            <a:off x="7949160" y="1825560"/>
            <a:ext cx="3385800" cy="2075040"/>
          </a:xfrm>
          <a:prstGeom prst="rect">
            <a:avLst/>
          </a:prstGeom>
        </p:spPr>
        <p:txBody>
          <a:bodyPr lIns="0" rIns="0" tIns="0" bIns="0">
            <a:normAutofit/>
          </a:bodyPr>
          <a:p>
            <a:endParaRPr b="0" lang="nl-NL" sz="2800" spc="-1" strike="noStrike">
              <a:solidFill>
                <a:srgbClr val="000000"/>
              </a:solidFill>
              <a:latin typeface="Calibri"/>
            </a:endParaRPr>
          </a:p>
        </p:txBody>
      </p:sp>
      <p:sp>
        <p:nvSpPr>
          <p:cNvPr id="80" name="PlaceHolder 5"/>
          <p:cNvSpPr>
            <a:spLocks noGrp="1"/>
          </p:cNvSpPr>
          <p:nvPr>
            <p:ph type="body"/>
          </p:nvPr>
        </p:nvSpPr>
        <p:spPr>
          <a:xfrm>
            <a:off x="838080" y="4098240"/>
            <a:ext cx="3385800" cy="2075040"/>
          </a:xfrm>
          <a:prstGeom prst="rect">
            <a:avLst/>
          </a:prstGeom>
        </p:spPr>
        <p:txBody>
          <a:bodyPr lIns="0" rIns="0" tIns="0" bIns="0">
            <a:normAutofit/>
          </a:bodyPr>
          <a:p>
            <a:endParaRPr b="0" lang="nl-NL" sz="2800" spc="-1" strike="noStrike">
              <a:solidFill>
                <a:srgbClr val="000000"/>
              </a:solidFill>
              <a:latin typeface="Calibri"/>
            </a:endParaRPr>
          </a:p>
        </p:txBody>
      </p:sp>
      <p:sp>
        <p:nvSpPr>
          <p:cNvPr id="81" name="PlaceHolder 6"/>
          <p:cNvSpPr>
            <a:spLocks noGrp="1"/>
          </p:cNvSpPr>
          <p:nvPr>
            <p:ph type="body"/>
          </p:nvPr>
        </p:nvSpPr>
        <p:spPr>
          <a:xfrm>
            <a:off x="4393440" y="4098240"/>
            <a:ext cx="3385800" cy="2075040"/>
          </a:xfrm>
          <a:prstGeom prst="rect">
            <a:avLst/>
          </a:prstGeom>
        </p:spPr>
        <p:txBody>
          <a:bodyPr lIns="0" rIns="0" tIns="0" bIns="0">
            <a:normAutofit/>
          </a:bodyPr>
          <a:p>
            <a:endParaRPr b="0" lang="nl-NL" sz="2800" spc="-1" strike="noStrike">
              <a:solidFill>
                <a:srgbClr val="000000"/>
              </a:solidFill>
              <a:latin typeface="Calibri"/>
            </a:endParaRPr>
          </a:p>
        </p:txBody>
      </p:sp>
      <p:sp>
        <p:nvSpPr>
          <p:cNvPr id="82" name="PlaceHolder 7"/>
          <p:cNvSpPr>
            <a:spLocks noGrp="1"/>
          </p:cNvSpPr>
          <p:nvPr>
            <p:ph type="body"/>
          </p:nvPr>
        </p:nvSpPr>
        <p:spPr>
          <a:xfrm>
            <a:off x="7949160" y="4098240"/>
            <a:ext cx="3385800" cy="2075040"/>
          </a:xfrm>
          <a:prstGeom prst="rect">
            <a:avLst/>
          </a:prstGeom>
        </p:spPr>
        <p:txBody>
          <a:bodyPr lIns="0" rIns="0" tIns="0" bIns="0">
            <a:normAutofit/>
          </a:bodyPr>
          <a:p>
            <a:endParaRPr b="0" lang="nl-NL" sz="2800" spc="-1" strike="noStrike">
              <a:solidFill>
                <a:srgbClr val="000000"/>
              </a:solidFill>
              <a:latin typeface="Calibri"/>
            </a:endParaRPr>
          </a:p>
        </p:txBody>
      </p:sp>
    </p:spTree>
  </p:cSld>
</p:sldLayout>
</file>

<file path=ppt/slideLayouts/slideLayout2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Blank Slide">
    <p:spTree>
      <p:nvGrpSpPr>
        <p:cNvPr id="1" name=""/>
        <p:cNvGrpSpPr/>
        <p:nvPr/>
      </p:nvGrpSpPr>
      <p:grpSpPr>
        <a:xfrm>
          <a:off x="0" y="0"/>
          <a:ext cx="0" cy="0"/>
          <a:chOff x="0" y="0"/>
          <a:chExt cx="0" cy="0"/>
        </a:xfrm>
      </p:grpSpPr>
    </p:spTree>
  </p:cSld>
</p:sldLayout>
</file>

<file path=ppt/slideLayouts/slideLayout2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x" preserve="1">
  <p:cSld name="Title Slide">
    <p:spTree>
      <p:nvGrpSpPr>
        <p:cNvPr id="1" name=""/>
        <p:cNvGrpSpPr/>
        <p:nvPr/>
      </p:nvGrpSpPr>
      <p:grpSpPr>
        <a:xfrm>
          <a:off x="0" y="0"/>
          <a:ext cx="0" cy="0"/>
          <a:chOff x="0" y="0"/>
          <a:chExt cx="0" cy="0"/>
        </a:xfrm>
      </p:grpSpPr>
      <p:sp>
        <p:nvSpPr>
          <p:cNvPr id="88"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nl-NL" sz="1800" spc="-1" strike="noStrike">
              <a:solidFill>
                <a:srgbClr val="000000"/>
              </a:solidFill>
              <a:latin typeface="Calibri"/>
            </a:endParaRPr>
          </a:p>
        </p:txBody>
      </p:sp>
      <p:sp>
        <p:nvSpPr>
          <p:cNvPr id="89" name="PlaceHolder 2"/>
          <p:cNvSpPr>
            <a:spLocks noGrp="1"/>
          </p:cNvSpPr>
          <p:nvPr>
            <p:ph type="subTitle"/>
          </p:nvPr>
        </p:nvSpPr>
        <p:spPr>
          <a:xfrm>
            <a:off x="838080" y="1825560"/>
            <a:ext cx="10515240" cy="4350960"/>
          </a:xfrm>
          <a:prstGeom prst="rect">
            <a:avLst/>
          </a:prstGeom>
        </p:spPr>
        <p:txBody>
          <a:bodyPr lIns="0" rIns="0" tIns="0" bIns="0" anchor="ctr">
            <a:noAutofit/>
          </a:bodyPr>
          <a:p>
            <a:pPr algn="ctr"/>
            <a:endParaRPr b="0" lang="nl-NL" sz="3200" spc="-1" strike="noStrike">
              <a:latin typeface="Arial"/>
            </a:endParaRPr>
          </a:p>
        </p:txBody>
      </p:sp>
    </p:spTree>
  </p:cSld>
</p:sldLayout>
</file>

<file path=ppt/slideLayouts/slideLayout27.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 preserve="1">
  <p:cSld name="Title, Content">
    <p:spTree>
      <p:nvGrpSpPr>
        <p:cNvPr id="1" name=""/>
        <p:cNvGrpSpPr/>
        <p:nvPr/>
      </p:nvGrpSpPr>
      <p:grpSpPr>
        <a:xfrm>
          <a:off x="0" y="0"/>
          <a:ext cx="0" cy="0"/>
          <a:chOff x="0" y="0"/>
          <a:chExt cx="0" cy="0"/>
        </a:xfrm>
      </p:grpSpPr>
      <p:sp>
        <p:nvSpPr>
          <p:cNvPr id="90"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nl-NL" sz="1800" spc="-1" strike="noStrike">
              <a:solidFill>
                <a:srgbClr val="000000"/>
              </a:solidFill>
              <a:latin typeface="Calibri"/>
            </a:endParaRPr>
          </a:p>
        </p:txBody>
      </p:sp>
      <p:sp>
        <p:nvSpPr>
          <p:cNvPr id="91" name="PlaceHolder 2"/>
          <p:cNvSpPr>
            <a:spLocks noGrp="1"/>
          </p:cNvSpPr>
          <p:nvPr>
            <p:ph type="body"/>
          </p:nvPr>
        </p:nvSpPr>
        <p:spPr>
          <a:xfrm>
            <a:off x="838080" y="1825560"/>
            <a:ext cx="10515240" cy="4350960"/>
          </a:xfrm>
          <a:prstGeom prst="rect">
            <a:avLst/>
          </a:prstGeom>
        </p:spPr>
        <p:txBody>
          <a:bodyPr lIns="0" rIns="0" tIns="0" bIns="0">
            <a:normAutofit/>
          </a:bodyPr>
          <a:p>
            <a:endParaRPr b="0" lang="nl-NL" sz="2800" spc="-1" strike="noStrike">
              <a:solidFill>
                <a:srgbClr val="000000"/>
              </a:solidFill>
              <a:latin typeface="Calibri"/>
            </a:endParaRPr>
          </a:p>
        </p:txBody>
      </p:sp>
    </p:spTree>
  </p:cSld>
</p:sldLayout>
</file>

<file path=ppt/slideLayouts/slideLayout28.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 preserve="1">
  <p:cSld name="Title, 2 Content">
    <p:spTree>
      <p:nvGrpSpPr>
        <p:cNvPr id="1" name=""/>
        <p:cNvGrpSpPr/>
        <p:nvPr/>
      </p:nvGrpSpPr>
      <p:grpSpPr>
        <a:xfrm>
          <a:off x="0" y="0"/>
          <a:ext cx="0" cy="0"/>
          <a:chOff x="0" y="0"/>
          <a:chExt cx="0" cy="0"/>
        </a:xfrm>
      </p:grpSpPr>
      <p:sp>
        <p:nvSpPr>
          <p:cNvPr id="92"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nl-NL" sz="1800" spc="-1" strike="noStrike">
              <a:solidFill>
                <a:srgbClr val="000000"/>
              </a:solidFill>
              <a:latin typeface="Calibri"/>
            </a:endParaRPr>
          </a:p>
        </p:txBody>
      </p:sp>
      <p:sp>
        <p:nvSpPr>
          <p:cNvPr id="93" name="PlaceHolder 2"/>
          <p:cNvSpPr>
            <a:spLocks noGrp="1"/>
          </p:cNvSpPr>
          <p:nvPr>
            <p:ph type="body"/>
          </p:nvPr>
        </p:nvSpPr>
        <p:spPr>
          <a:xfrm>
            <a:off x="838080" y="1825560"/>
            <a:ext cx="5131080" cy="4350960"/>
          </a:xfrm>
          <a:prstGeom prst="rect">
            <a:avLst/>
          </a:prstGeom>
        </p:spPr>
        <p:txBody>
          <a:bodyPr lIns="0" rIns="0" tIns="0" bIns="0">
            <a:normAutofit/>
          </a:bodyPr>
          <a:p>
            <a:endParaRPr b="0" lang="nl-NL" sz="2800" spc="-1" strike="noStrike">
              <a:solidFill>
                <a:srgbClr val="000000"/>
              </a:solidFill>
              <a:latin typeface="Calibri"/>
            </a:endParaRPr>
          </a:p>
        </p:txBody>
      </p:sp>
      <p:sp>
        <p:nvSpPr>
          <p:cNvPr id="94" name="PlaceHolder 3"/>
          <p:cNvSpPr>
            <a:spLocks noGrp="1"/>
          </p:cNvSpPr>
          <p:nvPr>
            <p:ph type="body"/>
          </p:nvPr>
        </p:nvSpPr>
        <p:spPr>
          <a:xfrm>
            <a:off x="6226200" y="1825560"/>
            <a:ext cx="5131080" cy="4350960"/>
          </a:xfrm>
          <a:prstGeom prst="rect">
            <a:avLst/>
          </a:prstGeom>
        </p:spPr>
        <p:txBody>
          <a:bodyPr lIns="0" rIns="0" tIns="0" bIns="0">
            <a:normAutofit/>
          </a:bodyPr>
          <a:p>
            <a:endParaRPr b="0" lang="nl-NL" sz="2800" spc="-1" strike="noStrike">
              <a:solidFill>
                <a:srgbClr val="000000"/>
              </a:solidFill>
              <a:latin typeface="Calibri"/>
            </a:endParaRPr>
          </a:p>
        </p:txBody>
      </p:sp>
    </p:spTree>
  </p:cSld>
</p:sldLayout>
</file>

<file path=ppt/slideLayouts/slideLayout29.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itleOnly" preserve="1">
  <p:cSld name="Title Only">
    <p:spTree>
      <p:nvGrpSpPr>
        <p:cNvPr id="1" name=""/>
        <p:cNvGrpSpPr/>
        <p:nvPr/>
      </p:nvGrpSpPr>
      <p:grpSpPr>
        <a:xfrm>
          <a:off x="0" y="0"/>
          <a:ext cx="0" cy="0"/>
          <a:chOff x="0" y="0"/>
          <a:chExt cx="0" cy="0"/>
        </a:xfrm>
      </p:grpSpPr>
      <p:sp>
        <p:nvSpPr>
          <p:cNvPr id="95"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nl-NL" sz="1800" spc="-1" strike="noStrike">
              <a:solidFill>
                <a:srgbClr val="000000"/>
              </a:solidFill>
              <a:latin typeface="Calibri"/>
            </a:endParaRPr>
          </a:p>
        </p:txBody>
      </p:sp>
    </p:spTree>
  </p:cSld>
</p:sldLayout>
</file>

<file path=ppt/slideLayouts/slideLayout30.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nly" preserve="1">
  <p:cSld name="Centered Text">
    <p:spTree>
      <p:nvGrpSpPr>
        <p:cNvPr id="1" name=""/>
        <p:cNvGrpSpPr/>
        <p:nvPr/>
      </p:nvGrpSpPr>
      <p:grpSpPr>
        <a:xfrm>
          <a:off x="0" y="0"/>
          <a:ext cx="0" cy="0"/>
          <a:chOff x="0" y="0"/>
          <a:chExt cx="0" cy="0"/>
        </a:xfrm>
      </p:grpSpPr>
      <p:sp>
        <p:nvSpPr>
          <p:cNvPr id="96" name="PlaceHolder 1"/>
          <p:cNvSpPr>
            <a:spLocks noGrp="1"/>
          </p:cNvSpPr>
          <p:nvPr>
            <p:ph type="subTitle"/>
          </p:nvPr>
        </p:nvSpPr>
        <p:spPr>
          <a:xfrm>
            <a:off x="838080" y="365040"/>
            <a:ext cx="10515240" cy="6144120"/>
          </a:xfrm>
          <a:prstGeom prst="rect">
            <a:avLst/>
          </a:prstGeom>
        </p:spPr>
        <p:txBody>
          <a:bodyPr lIns="0" rIns="0" tIns="0" bIns="0" anchor="ctr">
            <a:noAutofit/>
          </a:bodyPr>
          <a:p>
            <a:pPr algn="ctr"/>
            <a:endParaRPr b="0" lang="nl-NL" sz="3200" spc="-1" strike="noStrike">
              <a:latin typeface="Arial"/>
            </a:endParaRPr>
          </a:p>
        </p:txBody>
      </p:sp>
    </p:spTree>
  </p:cSld>
</p:sldLayout>
</file>

<file path=ppt/slideLayouts/slideLayout31.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AndObj" preserve="1">
  <p:cSld name="Title, 2 Content and Content">
    <p:spTree>
      <p:nvGrpSpPr>
        <p:cNvPr id="1" name=""/>
        <p:cNvGrpSpPr/>
        <p:nvPr/>
      </p:nvGrpSpPr>
      <p:grpSpPr>
        <a:xfrm>
          <a:off x="0" y="0"/>
          <a:ext cx="0" cy="0"/>
          <a:chOff x="0" y="0"/>
          <a:chExt cx="0" cy="0"/>
        </a:xfrm>
      </p:grpSpPr>
      <p:sp>
        <p:nvSpPr>
          <p:cNvPr id="97"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nl-NL" sz="1800" spc="-1" strike="noStrike">
              <a:solidFill>
                <a:srgbClr val="000000"/>
              </a:solidFill>
              <a:latin typeface="Calibri"/>
            </a:endParaRPr>
          </a:p>
        </p:txBody>
      </p:sp>
      <p:sp>
        <p:nvSpPr>
          <p:cNvPr id="98" name="PlaceHolder 2"/>
          <p:cNvSpPr>
            <a:spLocks noGrp="1"/>
          </p:cNvSpPr>
          <p:nvPr>
            <p:ph type="body"/>
          </p:nvPr>
        </p:nvSpPr>
        <p:spPr>
          <a:xfrm>
            <a:off x="838080" y="1825560"/>
            <a:ext cx="5131080" cy="2075040"/>
          </a:xfrm>
          <a:prstGeom prst="rect">
            <a:avLst/>
          </a:prstGeom>
        </p:spPr>
        <p:txBody>
          <a:bodyPr lIns="0" rIns="0" tIns="0" bIns="0">
            <a:normAutofit/>
          </a:bodyPr>
          <a:p>
            <a:endParaRPr b="0" lang="nl-NL" sz="2800" spc="-1" strike="noStrike">
              <a:solidFill>
                <a:srgbClr val="000000"/>
              </a:solidFill>
              <a:latin typeface="Calibri"/>
            </a:endParaRPr>
          </a:p>
        </p:txBody>
      </p:sp>
      <p:sp>
        <p:nvSpPr>
          <p:cNvPr id="99" name="PlaceHolder 3"/>
          <p:cNvSpPr>
            <a:spLocks noGrp="1"/>
          </p:cNvSpPr>
          <p:nvPr>
            <p:ph type="body"/>
          </p:nvPr>
        </p:nvSpPr>
        <p:spPr>
          <a:xfrm>
            <a:off x="6226200" y="1825560"/>
            <a:ext cx="5131080" cy="4350960"/>
          </a:xfrm>
          <a:prstGeom prst="rect">
            <a:avLst/>
          </a:prstGeom>
        </p:spPr>
        <p:txBody>
          <a:bodyPr lIns="0" rIns="0" tIns="0" bIns="0">
            <a:normAutofit/>
          </a:bodyPr>
          <a:p>
            <a:endParaRPr b="0" lang="nl-NL" sz="2800" spc="-1" strike="noStrike">
              <a:solidFill>
                <a:srgbClr val="000000"/>
              </a:solidFill>
              <a:latin typeface="Calibri"/>
            </a:endParaRPr>
          </a:p>
        </p:txBody>
      </p:sp>
      <p:sp>
        <p:nvSpPr>
          <p:cNvPr id="100" name="PlaceHolder 4"/>
          <p:cNvSpPr>
            <a:spLocks noGrp="1"/>
          </p:cNvSpPr>
          <p:nvPr>
            <p:ph type="body"/>
          </p:nvPr>
        </p:nvSpPr>
        <p:spPr>
          <a:xfrm>
            <a:off x="838080" y="4098240"/>
            <a:ext cx="5131080" cy="2075040"/>
          </a:xfrm>
          <a:prstGeom prst="rect">
            <a:avLst/>
          </a:prstGeom>
        </p:spPr>
        <p:txBody>
          <a:bodyPr lIns="0" rIns="0" tIns="0" bIns="0">
            <a:normAutofit/>
          </a:bodyPr>
          <a:p>
            <a:endParaRPr b="0" lang="nl-NL" sz="2800" spc="-1" strike="noStrike">
              <a:solidFill>
                <a:srgbClr val="000000"/>
              </a:solidFill>
              <a:latin typeface="Calibri"/>
            </a:endParaRPr>
          </a:p>
        </p:txBody>
      </p:sp>
    </p:spTree>
  </p:cSld>
</p:sldLayout>
</file>

<file path=ppt/slideLayouts/slideLayout32.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AndTwoObj" preserve="1">
  <p:cSld name="Title Content and 2 Content">
    <p:spTree>
      <p:nvGrpSpPr>
        <p:cNvPr id="1" name=""/>
        <p:cNvGrpSpPr/>
        <p:nvPr/>
      </p:nvGrpSpPr>
      <p:grpSpPr>
        <a:xfrm>
          <a:off x="0" y="0"/>
          <a:ext cx="0" cy="0"/>
          <a:chOff x="0" y="0"/>
          <a:chExt cx="0" cy="0"/>
        </a:xfrm>
      </p:grpSpPr>
      <p:sp>
        <p:nvSpPr>
          <p:cNvPr id="101"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nl-NL" sz="1800" spc="-1" strike="noStrike">
              <a:solidFill>
                <a:srgbClr val="000000"/>
              </a:solidFill>
              <a:latin typeface="Calibri"/>
            </a:endParaRPr>
          </a:p>
        </p:txBody>
      </p:sp>
      <p:sp>
        <p:nvSpPr>
          <p:cNvPr id="102" name="PlaceHolder 2"/>
          <p:cNvSpPr>
            <a:spLocks noGrp="1"/>
          </p:cNvSpPr>
          <p:nvPr>
            <p:ph type="body"/>
          </p:nvPr>
        </p:nvSpPr>
        <p:spPr>
          <a:xfrm>
            <a:off x="838080" y="1825560"/>
            <a:ext cx="5131080" cy="4350960"/>
          </a:xfrm>
          <a:prstGeom prst="rect">
            <a:avLst/>
          </a:prstGeom>
        </p:spPr>
        <p:txBody>
          <a:bodyPr lIns="0" rIns="0" tIns="0" bIns="0">
            <a:normAutofit/>
          </a:bodyPr>
          <a:p>
            <a:endParaRPr b="0" lang="nl-NL" sz="2800" spc="-1" strike="noStrike">
              <a:solidFill>
                <a:srgbClr val="000000"/>
              </a:solidFill>
              <a:latin typeface="Calibri"/>
            </a:endParaRPr>
          </a:p>
        </p:txBody>
      </p:sp>
      <p:sp>
        <p:nvSpPr>
          <p:cNvPr id="103" name="PlaceHolder 3"/>
          <p:cNvSpPr>
            <a:spLocks noGrp="1"/>
          </p:cNvSpPr>
          <p:nvPr>
            <p:ph type="body"/>
          </p:nvPr>
        </p:nvSpPr>
        <p:spPr>
          <a:xfrm>
            <a:off x="6226200" y="1825560"/>
            <a:ext cx="5131080" cy="2075040"/>
          </a:xfrm>
          <a:prstGeom prst="rect">
            <a:avLst/>
          </a:prstGeom>
        </p:spPr>
        <p:txBody>
          <a:bodyPr lIns="0" rIns="0" tIns="0" bIns="0">
            <a:normAutofit/>
          </a:bodyPr>
          <a:p>
            <a:endParaRPr b="0" lang="nl-NL" sz="2800" spc="-1" strike="noStrike">
              <a:solidFill>
                <a:srgbClr val="000000"/>
              </a:solidFill>
              <a:latin typeface="Calibri"/>
            </a:endParaRPr>
          </a:p>
        </p:txBody>
      </p:sp>
      <p:sp>
        <p:nvSpPr>
          <p:cNvPr id="104" name="PlaceHolder 4"/>
          <p:cNvSpPr>
            <a:spLocks noGrp="1"/>
          </p:cNvSpPr>
          <p:nvPr>
            <p:ph type="body"/>
          </p:nvPr>
        </p:nvSpPr>
        <p:spPr>
          <a:xfrm>
            <a:off x="6226200" y="4098240"/>
            <a:ext cx="5131080" cy="2075040"/>
          </a:xfrm>
          <a:prstGeom prst="rect">
            <a:avLst/>
          </a:prstGeom>
        </p:spPr>
        <p:txBody>
          <a:bodyPr lIns="0" rIns="0" tIns="0" bIns="0">
            <a:normAutofit/>
          </a:bodyPr>
          <a:p>
            <a:endParaRPr b="0" lang="nl-NL" sz="2800" spc="-1" strike="noStrike">
              <a:solidFill>
                <a:srgbClr val="000000"/>
              </a:solidFill>
              <a:latin typeface="Calibri"/>
            </a:endParaRPr>
          </a:p>
        </p:txBody>
      </p:sp>
    </p:spTree>
  </p:cSld>
</p:sldLayout>
</file>

<file path=ppt/slideLayouts/slideLayout33.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twoObjOverTx" preserve="1">
  <p:cSld name="Title, 2 Content over Content">
    <p:spTree>
      <p:nvGrpSpPr>
        <p:cNvPr id="1" name=""/>
        <p:cNvGrpSpPr/>
        <p:nvPr/>
      </p:nvGrpSpPr>
      <p:grpSpPr>
        <a:xfrm>
          <a:off x="0" y="0"/>
          <a:ext cx="0" cy="0"/>
          <a:chOff x="0" y="0"/>
          <a:chExt cx="0" cy="0"/>
        </a:xfrm>
      </p:grpSpPr>
      <p:sp>
        <p:nvSpPr>
          <p:cNvPr id="105"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nl-NL" sz="1800" spc="-1" strike="noStrike">
              <a:solidFill>
                <a:srgbClr val="000000"/>
              </a:solidFill>
              <a:latin typeface="Calibri"/>
            </a:endParaRPr>
          </a:p>
        </p:txBody>
      </p:sp>
      <p:sp>
        <p:nvSpPr>
          <p:cNvPr id="106" name="PlaceHolder 2"/>
          <p:cNvSpPr>
            <a:spLocks noGrp="1"/>
          </p:cNvSpPr>
          <p:nvPr>
            <p:ph type="body"/>
          </p:nvPr>
        </p:nvSpPr>
        <p:spPr>
          <a:xfrm>
            <a:off x="838080" y="1825560"/>
            <a:ext cx="5131080" cy="2075040"/>
          </a:xfrm>
          <a:prstGeom prst="rect">
            <a:avLst/>
          </a:prstGeom>
        </p:spPr>
        <p:txBody>
          <a:bodyPr lIns="0" rIns="0" tIns="0" bIns="0">
            <a:normAutofit/>
          </a:bodyPr>
          <a:p>
            <a:endParaRPr b="0" lang="nl-NL" sz="2800" spc="-1" strike="noStrike">
              <a:solidFill>
                <a:srgbClr val="000000"/>
              </a:solidFill>
              <a:latin typeface="Calibri"/>
            </a:endParaRPr>
          </a:p>
        </p:txBody>
      </p:sp>
      <p:sp>
        <p:nvSpPr>
          <p:cNvPr id="107" name="PlaceHolder 3"/>
          <p:cNvSpPr>
            <a:spLocks noGrp="1"/>
          </p:cNvSpPr>
          <p:nvPr>
            <p:ph type="body"/>
          </p:nvPr>
        </p:nvSpPr>
        <p:spPr>
          <a:xfrm>
            <a:off x="6226200" y="1825560"/>
            <a:ext cx="5131080" cy="2075040"/>
          </a:xfrm>
          <a:prstGeom prst="rect">
            <a:avLst/>
          </a:prstGeom>
        </p:spPr>
        <p:txBody>
          <a:bodyPr lIns="0" rIns="0" tIns="0" bIns="0">
            <a:normAutofit/>
          </a:bodyPr>
          <a:p>
            <a:endParaRPr b="0" lang="nl-NL" sz="2800" spc="-1" strike="noStrike">
              <a:solidFill>
                <a:srgbClr val="000000"/>
              </a:solidFill>
              <a:latin typeface="Calibri"/>
            </a:endParaRPr>
          </a:p>
        </p:txBody>
      </p:sp>
      <p:sp>
        <p:nvSpPr>
          <p:cNvPr id="108" name="PlaceHolder 4"/>
          <p:cNvSpPr>
            <a:spLocks noGrp="1"/>
          </p:cNvSpPr>
          <p:nvPr>
            <p:ph type="body"/>
          </p:nvPr>
        </p:nvSpPr>
        <p:spPr>
          <a:xfrm>
            <a:off x="838080" y="4098240"/>
            <a:ext cx="10515240" cy="2075040"/>
          </a:xfrm>
          <a:prstGeom prst="rect">
            <a:avLst/>
          </a:prstGeom>
        </p:spPr>
        <p:txBody>
          <a:bodyPr lIns="0" rIns="0" tIns="0" bIns="0">
            <a:normAutofit/>
          </a:bodyPr>
          <a:p>
            <a:endParaRPr b="0" lang="nl-NL" sz="2800" spc="-1" strike="noStrike">
              <a:solidFill>
                <a:srgbClr val="000000"/>
              </a:solidFill>
              <a:latin typeface="Calibri"/>
            </a:endParaRPr>
          </a:p>
        </p:txBody>
      </p:sp>
    </p:spTree>
  </p:cSld>
</p:sldLayout>
</file>

<file path=ppt/slideLayouts/slideLayout34.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objOverTx" preserve="1">
  <p:cSld name="Title, Content over Content">
    <p:spTree>
      <p:nvGrpSpPr>
        <p:cNvPr id="1" name=""/>
        <p:cNvGrpSpPr/>
        <p:nvPr/>
      </p:nvGrpSpPr>
      <p:grpSpPr>
        <a:xfrm>
          <a:off x="0" y="0"/>
          <a:ext cx="0" cy="0"/>
          <a:chOff x="0" y="0"/>
          <a:chExt cx="0" cy="0"/>
        </a:xfrm>
      </p:grpSpPr>
      <p:sp>
        <p:nvSpPr>
          <p:cNvPr id="109"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nl-NL" sz="1800" spc="-1" strike="noStrike">
              <a:solidFill>
                <a:srgbClr val="000000"/>
              </a:solidFill>
              <a:latin typeface="Calibri"/>
            </a:endParaRPr>
          </a:p>
        </p:txBody>
      </p:sp>
      <p:sp>
        <p:nvSpPr>
          <p:cNvPr id="110" name="PlaceHolder 2"/>
          <p:cNvSpPr>
            <a:spLocks noGrp="1"/>
          </p:cNvSpPr>
          <p:nvPr>
            <p:ph type="body"/>
          </p:nvPr>
        </p:nvSpPr>
        <p:spPr>
          <a:xfrm>
            <a:off x="838080" y="1825560"/>
            <a:ext cx="10515240" cy="2075040"/>
          </a:xfrm>
          <a:prstGeom prst="rect">
            <a:avLst/>
          </a:prstGeom>
        </p:spPr>
        <p:txBody>
          <a:bodyPr lIns="0" rIns="0" tIns="0" bIns="0">
            <a:normAutofit/>
          </a:bodyPr>
          <a:p>
            <a:endParaRPr b="0" lang="nl-NL" sz="2800" spc="-1" strike="noStrike">
              <a:solidFill>
                <a:srgbClr val="000000"/>
              </a:solidFill>
              <a:latin typeface="Calibri"/>
            </a:endParaRPr>
          </a:p>
        </p:txBody>
      </p:sp>
      <p:sp>
        <p:nvSpPr>
          <p:cNvPr id="111" name="PlaceHolder 3"/>
          <p:cNvSpPr>
            <a:spLocks noGrp="1"/>
          </p:cNvSpPr>
          <p:nvPr>
            <p:ph type="body"/>
          </p:nvPr>
        </p:nvSpPr>
        <p:spPr>
          <a:xfrm>
            <a:off x="838080" y="4098240"/>
            <a:ext cx="10515240" cy="2075040"/>
          </a:xfrm>
          <a:prstGeom prst="rect">
            <a:avLst/>
          </a:prstGeom>
        </p:spPr>
        <p:txBody>
          <a:bodyPr lIns="0" rIns="0" tIns="0" bIns="0">
            <a:normAutofit/>
          </a:bodyPr>
          <a:p>
            <a:endParaRPr b="0" lang="nl-NL" sz="2800" spc="-1" strike="noStrike">
              <a:solidFill>
                <a:srgbClr val="000000"/>
              </a:solidFill>
              <a:latin typeface="Calibri"/>
            </a:endParaRPr>
          </a:p>
        </p:txBody>
      </p:sp>
    </p:spTree>
  </p:cSld>
</p:sldLayout>
</file>

<file path=ppt/slideLayouts/slideLayout35.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fourObj" preserve="1">
  <p:cSld name="Title, 4 Content">
    <p:spTree>
      <p:nvGrpSpPr>
        <p:cNvPr id="1" name=""/>
        <p:cNvGrpSpPr/>
        <p:nvPr/>
      </p:nvGrpSpPr>
      <p:grpSpPr>
        <a:xfrm>
          <a:off x="0" y="0"/>
          <a:ext cx="0" cy="0"/>
          <a:chOff x="0" y="0"/>
          <a:chExt cx="0" cy="0"/>
        </a:xfrm>
      </p:grpSpPr>
      <p:sp>
        <p:nvSpPr>
          <p:cNvPr id="112"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nl-NL" sz="1800" spc="-1" strike="noStrike">
              <a:solidFill>
                <a:srgbClr val="000000"/>
              </a:solidFill>
              <a:latin typeface="Calibri"/>
            </a:endParaRPr>
          </a:p>
        </p:txBody>
      </p:sp>
      <p:sp>
        <p:nvSpPr>
          <p:cNvPr id="113" name="PlaceHolder 2"/>
          <p:cNvSpPr>
            <a:spLocks noGrp="1"/>
          </p:cNvSpPr>
          <p:nvPr>
            <p:ph type="body"/>
          </p:nvPr>
        </p:nvSpPr>
        <p:spPr>
          <a:xfrm>
            <a:off x="838080" y="1825560"/>
            <a:ext cx="5131080" cy="2075040"/>
          </a:xfrm>
          <a:prstGeom prst="rect">
            <a:avLst/>
          </a:prstGeom>
        </p:spPr>
        <p:txBody>
          <a:bodyPr lIns="0" rIns="0" tIns="0" bIns="0">
            <a:normAutofit/>
          </a:bodyPr>
          <a:p>
            <a:endParaRPr b="0" lang="nl-NL" sz="2800" spc="-1" strike="noStrike">
              <a:solidFill>
                <a:srgbClr val="000000"/>
              </a:solidFill>
              <a:latin typeface="Calibri"/>
            </a:endParaRPr>
          </a:p>
        </p:txBody>
      </p:sp>
      <p:sp>
        <p:nvSpPr>
          <p:cNvPr id="114" name="PlaceHolder 3"/>
          <p:cNvSpPr>
            <a:spLocks noGrp="1"/>
          </p:cNvSpPr>
          <p:nvPr>
            <p:ph type="body"/>
          </p:nvPr>
        </p:nvSpPr>
        <p:spPr>
          <a:xfrm>
            <a:off x="6226200" y="1825560"/>
            <a:ext cx="5131080" cy="2075040"/>
          </a:xfrm>
          <a:prstGeom prst="rect">
            <a:avLst/>
          </a:prstGeom>
        </p:spPr>
        <p:txBody>
          <a:bodyPr lIns="0" rIns="0" tIns="0" bIns="0">
            <a:normAutofit/>
          </a:bodyPr>
          <a:p>
            <a:endParaRPr b="0" lang="nl-NL" sz="2800" spc="-1" strike="noStrike">
              <a:solidFill>
                <a:srgbClr val="000000"/>
              </a:solidFill>
              <a:latin typeface="Calibri"/>
            </a:endParaRPr>
          </a:p>
        </p:txBody>
      </p:sp>
      <p:sp>
        <p:nvSpPr>
          <p:cNvPr id="115" name="PlaceHolder 4"/>
          <p:cNvSpPr>
            <a:spLocks noGrp="1"/>
          </p:cNvSpPr>
          <p:nvPr>
            <p:ph type="body"/>
          </p:nvPr>
        </p:nvSpPr>
        <p:spPr>
          <a:xfrm>
            <a:off x="838080" y="4098240"/>
            <a:ext cx="5131080" cy="2075040"/>
          </a:xfrm>
          <a:prstGeom prst="rect">
            <a:avLst/>
          </a:prstGeom>
        </p:spPr>
        <p:txBody>
          <a:bodyPr lIns="0" rIns="0" tIns="0" bIns="0">
            <a:normAutofit/>
          </a:bodyPr>
          <a:p>
            <a:endParaRPr b="0" lang="nl-NL" sz="2800" spc="-1" strike="noStrike">
              <a:solidFill>
                <a:srgbClr val="000000"/>
              </a:solidFill>
              <a:latin typeface="Calibri"/>
            </a:endParaRPr>
          </a:p>
        </p:txBody>
      </p:sp>
      <p:sp>
        <p:nvSpPr>
          <p:cNvPr id="116" name="PlaceHolder 5"/>
          <p:cNvSpPr>
            <a:spLocks noGrp="1"/>
          </p:cNvSpPr>
          <p:nvPr>
            <p:ph type="body"/>
          </p:nvPr>
        </p:nvSpPr>
        <p:spPr>
          <a:xfrm>
            <a:off x="6226200" y="4098240"/>
            <a:ext cx="5131080" cy="2075040"/>
          </a:xfrm>
          <a:prstGeom prst="rect">
            <a:avLst/>
          </a:prstGeom>
        </p:spPr>
        <p:txBody>
          <a:bodyPr lIns="0" rIns="0" tIns="0" bIns="0">
            <a:normAutofit/>
          </a:bodyPr>
          <a:p>
            <a:endParaRPr b="0" lang="nl-NL" sz="2800" spc="-1" strike="noStrike">
              <a:solidFill>
                <a:srgbClr val="000000"/>
              </a:solidFill>
              <a:latin typeface="Calibri"/>
            </a:endParaRPr>
          </a:p>
        </p:txBody>
      </p:sp>
    </p:spTree>
  </p:cSld>
</p:sldLayout>
</file>

<file path=ppt/slideLayouts/slideLayout36.xml><?xml version="1.0" encoding="utf-8"?>
<p:sldLayout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type="blank" preserve="1">
  <p:cSld name="Title, 6 Content">
    <p:spTree>
      <p:nvGrpSpPr>
        <p:cNvPr id="1" name=""/>
        <p:cNvGrpSpPr/>
        <p:nvPr/>
      </p:nvGrpSpPr>
      <p:grpSpPr>
        <a:xfrm>
          <a:off x="0" y="0"/>
          <a:ext cx="0" cy="0"/>
          <a:chOff x="0" y="0"/>
          <a:chExt cx="0" cy="0"/>
        </a:xfrm>
      </p:grpSpPr>
      <p:sp>
        <p:nvSpPr>
          <p:cNvPr id="117" name="PlaceHolder 1"/>
          <p:cNvSpPr>
            <a:spLocks noGrp="1"/>
          </p:cNvSpPr>
          <p:nvPr>
            <p:ph type="title"/>
          </p:nvPr>
        </p:nvSpPr>
        <p:spPr>
          <a:xfrm>
            <a:off x="838080" y="365040"/>
            <a:ext cx="10515240" cy="1325160"/>
          </a:xfrm>
          <a:prstGeom prst="rect">
            <a:avLst/>
          </a:prstGeom>
        </p:spPr>
        <p:txBody>
          <a:bodyPr lIns="0" rIns="0" tIns="0" bIns="0" anchor="ctr">
            <a:noAutofit/>
          </a:bodyPr>
          <a:p>
            <a:endParaRPr b="0" lang="nl-NL" sz="1800" spc="-1" strike="noStrike">
              <a:solidFill>
                <a:srgbClr val="000000"/>
              </a:solidFill>
              <a:latin typeface="Calibri"/>
            </a:endParaRPr>
          </a:p>
        </p:txBody>
      </p:sp>
      <p:sp>
        <p:nvSpPr>
          <p:cNvPr id="118" name="PlaceHolder 2"/>
          <p:cNvSpPr>
            <a:spLocks noGrp="1"/>
          </p:cNvSpPr>
          <p:nvPr>
            <p:ph type="body"/>
          </p:nvPr>
        </p:nvSpPr>
        <p:spPr>
          <a:xfrm>
            <a:off x="838080" y="1825560"/>
            <a:ext cx="3385800" cy="2075040"/>
          </a:xfrm>
          <a:prstGeom prst="rect">
            <a:avLst/>
          </a:prstGeom>
        </p:spPr>
        <p:txBody>
          <a:bodyPr lIns="0" rIns="0" tIns="0" bIns="0">
            <a:normAutofit/>
          </a:bodyPr>
          <a:p>
            <a:endParaRPr b="0" lang="nl-NL" sz="2800" spc="-1" strike="noStrike">
              <a:solidFill>
                <a:srgbClr val="000000"/>
              </a:solidFill>
              <a:latin typeface="Calibri"/>
            </a:endParaRPr>
          </a:p>
        </p:txBody>
      </p:sp>
      <p:sp>
        <p:nvSpPr>
          <p:cNvPr id="119" name="PlaceHolder 3"/>
          <p:cNvSpPr>
            <a:spLocks noGrp="1"/>
          </p:cNvSpPr>
          <p:nvPr>
            <p:ph type="body"/>
          </p:nvPr>
        </p:nvSpPr>
        <p:spPr>
          <a:xfrm>
            <a:off x="4393440" y="1825560"/>
            <a:ext cx="3385800" cy="2075040"/>
          </a:xfrm>
          <a:prstGeom prst="rect">
            <a:avLst/>
          </a:prstGeom>
        </p:spPr>
        <p:txBody>
          <a:bodyPr lIns="0" rIns="0" tIns="0" bIns="0">
            <a:normAutofit/>
          </a:bodyPr>
          <a:p>
            <a:endParaRPr b="0" lang="nl-NL" sz="2800" spc="-1" strike="noStrike">
              <a:solidFill>
                <a:srgbClr val="000000"/>
              </a:solidFill>
              <a:latin typeface="Calibri"/>
            </a:endParaRPr>
          </a:p>
        </p:txBody>
      </p:sp>
      <p:sp>
        <p:nvSpPr>
          <p:cNvPr id="120" name="PlaceHolder 4"/>
          <p:cNvSpPr>
            <a:spLocks noGrp="1"/>
          </p:cNvSpPr>
          <p:nvPr>
            <p:ph type="body"/>
          </p:nvPr>
        </p:nvSpPr>
        <p:spPr>
          <a:xfrm>
            <a:off x="7949160" y="1825560"/>
            <a:ext cx="3385800" cy="2075040"/>
          </a:xfrm>
          <a:prstGeom prst="rect">
            <a:avLst/>
          </a:prstGeom>
        </p:spPr>
        <p:txBody>
          <a:bodyPr lIns="0" rIns="0" tIns="0" bIns="0">
            <a:normAutofit/>
          </a:bodyPr>
          <a:p>
            <a:endParaRPr b="0" lang="nl-NL" sz="2800" spc="-1" strike="noStrike">
              <a:solidFill>
                <a:srgbClr val="000000"/>
              </a:solidFill>
              <a:latin typeface="Calibri"/>
            </a:endParaRPr>
          </a:p>
        </p:txBody>
      </p:sp>
      <p:sp>
        <p:nvSpPr>
          <p:cNvPr id="121" name="PlaceHolder 5"/>
          <p:cNvSpPr>
            <a:spLocks noGrp="1"/>
          </p:cNvSpPr>
          <p:nvPr>
            <p:ph type="body"/>
          </p:nvPr>
        </p:nvSpPr>
        <p:spPr>
          <a:xfrm>
            <a:off x="838080" y="4098240"/>
            <a:ext cx="3385800" cy="2075040"/>
          </a:xfrm>
          <a:prstGeom prst="rect">
            <a:avLst/>
          </a:prstGeom>
        </p:spPr>
        <p:txBody>
          <a:bodyPr lIns="0" rIns="0" tIns="0" bIns="0">
            <a:normAutofit/>
          </a:bodyPr>
          <a:p>
            <a:endParaRPr b="0" lang="nl-NL" sz="2800" spc="-1" strike="noStrike">
              <a:solidFill>
                <a:srgbClr val="000000"/>
              </a:solidFill>
              <a:latin typeface="Calibri"/>
            </a:endParaRPr>
          </a:p>
        </p:txBody>
      </p:sp>
      <p:sp>
        <p:nvSpPr>
          <p:cNvPr id="122" name="PlaceHolder 6"/>
          <p:cNvSpPr>
            <a:spLocks noGrp="1"/>
          </p:cNvSpPr>
          <p:nvPr>
            <p:ph type="body"/>
          </p:nvPr>
        </p:nvSpPr>
        <p:spPr>
          <a:xfrm>
            <a:off x="4393440" y="4098240"/>
            <a:ext cx="3385800" cy="2075040"/>
          </a:xfrm>
          <a:prstGeom prst="rect">
            <a:avLst/>
          </a:prstGeom>
        </p:spPr>
        <p:txBody>
          <a:bodyPr lIns="0" rIns="0" tIns="0" bIns="0">
            <a:normAutofit/>
          </a:bodyPr>
          <a:p>
            <a:endParaRPr b="0" lang="nl-NL" sz="2800" spc="-1" strike="noStrike">
              <a:solidFill>
                <a:srgbClr val="000000"/>
              </a:solidFill>
              <a:latin typeface="Calibri"/>
            </a:endParaRPr>
          </a:p>
        </p:txBody>
      </p:sp>
      <p:sp>
        <p:nvSpPr>
          <p:cNvPr id="123" name="PlaceHolder 7"/>
          <p:cNvSpPr>
            <a:spLocks noGrp="1"/>
          </p:cNvSpPr>
          <p:nvPr>
            <p:ph type="body"/>
          </p:nvPr>
        </p:nvSpPr>
        <p:spPr>
          <a:xfrm>
            <a:off x="7949160" y="4098240"/>
            <a:ext cx="3385800" cy="2075040"/>
          </a:xfrm>
          <a:prstGeom prst="rect">
            <a:avLst/>
          </a:prstGeom>
        </p:spPr>
        <p:txBody>
          <a:bodyPr lIns="0" rIns="0" tIns="0" bIns="0">
            <a:normAutofit/>
          </a:bodyPr>
          <a:p>
            <a:endParaRPr b="0" lang="nl-NL" sz="2800" spc="-1" strike="noStrike">
              <a:solidFill>
                <a:srgbClr val="000000"/>
              </a:solidFill>
              <a:latin typeface="Calibri"/>
            </a:endParaRPr>
          </a:p>
        </p:txBody>
      </p:sp>
    </p:spTree>
  </p:cSld>
</p:sldLayout>
</file>

<file path=ppt/slideMasters/_rels/slideMaster1.xml.rels><?xml version="1.0" encoding="UTF-8"?>
<Relationships xmlns="http://schemas.openxmlformats.org/package/2006/relationships"><Relationship Id="rId1" Type="http://schemas.openxmlformats.org/officeDocument/2006/relationships/theme" Target="../theme/theme1.xml"/><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5" Type="http://schemas.openxmlformats.org/officeDocument/2006/relationships/slideLayout" Target="../slideLayouts/slideLayout4.xml"/><Relationship Id="rId6" Type="http://schemas.openxmlformats.org/officeDocument/2006/relationships/slideLayout" Target="../slideLayouts/slideLayout5.xml"/><Relationship Id="rId7" Type="http://schemas.openxmlformats.org/officeDocument/2006/relationships/slideLayout" Target="../slideLayouts/slideLayout6.xml"/><Relationship Id="rId8" Type="http://schemas.openxmlformats.org/officeDocument/2006/relationships/slideLayout" Target="../slideLayouts/slideLayout7.xml"/><Relationship Id="rId9" Type="http://schemas.openxmlformats.org/officeDocument/2006/relationships/slideLayout" Target="../slideLayouts/slideLayout8.xml"/><Relationship Id="rId10" Type="http://schemas.openxmlformats.org/officeDocument/2006/relationships/slideLayout" Target="../slideLayouts/slideLayout9.xml"/><Relationship Id="rId11" Type="http://schemas.openxmlformats.org/officeDocument/2006/relationships/slideLayout" Target="../slideLayouts/slideLayout10.xml"/><Relationship Id="rId12" Type="http://schemas.openxmlformats.org/officeDocument/2006/relationships/slideLayout" Target="../slideLayouts/slideLayout11.xml"/><Relationship Id="rId13" Type="http://schemas.openxmlformats.org/officeDocument/2006/relationships/slideLayout" Target="../slideLayouts/slideLayout12.xml"/>
</Relationships>
</file>

<file path=ppt/slideMasters/_rels/slideMaster2.xml.rels><?xml version="1.0" encoding="UTF-8"?>
<Relationships xmlns="http://schemas.openxmlformats.org/package/2006/relationships"><Relationship Id="rId1" Type="http://schemas.openxmlformats.org/officeDocument/2006/relationships/theme" Target="../theme/theme2.xml"/><Relationship Id="rId2" Type="http://schemas.openxmlformats.org/officeDocument/2006/relationships/slideLayout" Target="../slideLayouts/slideLayout13.xml"/><Relationship Id="rId3" Type="http://schemas.openxmlformats.org/officeDocument/2006/relationships/slideLayout" Target="../slideLayouts/slideLayout14.xml"/><Relationship Id="rId4" Type="http://schemas.openxmlformats.org/officeDocument/2006/relationships/slideLayout" Target="../slideLayouts/slideLayout15.xml"/><Relationship Id="rId5" Type="http://schemas.openxmlformats.org/officeDocument/2006/relationships/slideLayout" Target="../slideLayouts/slideLayout16.xml"/><Relationship Id="rId6" Type="http://schemas.openxmlformats.org/officeDocument/2006/relationships/slideLayout" Target="../slideLayouts/slideLayout17.xml"/><Relationship Id="rId7" Type="http://schemas.openxmlformats.org/officeDocument/2006/relationships/slideLayout" Target="../slideLayouts/slideLayout18.xml"/><Relationship Id="rId8" Type="http://schemas.openxmlformats.org/officeDocument/2006/relationships/slideLayout" Target="../slideLayouts/slideLayout19.xml"/><Relationship Id="rId9" Type="http://schemas.openxmlformats.org/officeDocument/2006/relationships/slideLayout" Target="../slideLayouts/slideLayout20.xml"/><Relationship Id="rId10" Type="http://schemas.openxmlformats.org/officeDocument/2006/relationships/slideLayout" Target="../slideLayouts/slideLayout21.xml"/><Relationship Id="rId11" Type="http://schemas.openxmlformats.org/officeDocument/2006/relationships/slideLayout" Target="../slideLayouts/slideLayout22.xml"/><Relationship Id="rId12" Type="http://schemas.openxmlformats.org/officeDocument/2006/relationships/slideLayout" Target="../slideLayouts/slideLayout23.xml"/><Relationship Id="rId13" Type="http://schemas.openxmlformats.org/officeDocument/2006/relationships/slideLayout" Target="../slideLayouts/slideLayout24.xml"/>
</Relationships>
</file>

<file path=ppt/slideMasters/_rels/slideMaster3.xml.rels><?xml version="1.0" encoding="UTF-8"?>
<Relationships xmlns="http://schemas.openxmlformats.org/package/2006/relationships"><Relationship Id="rId1" Type="http://schemas.openxmlformats.org/officeDocument/2006/relationships/theme" Target="../theme/theme3.xml"/><Relationship Id="rId2" Type="http://schemas.openxmlformats.org/officeDocument/2006/relationships/slideLayout" Target="../slideLayouts/slideLayout25.xml"/><Relationship Id="rId3" Type="http://schemas.openxmlformats.org/officeDocument/2006/relationships/slideLayout" Target="../slideLayouts/slideLayout26.xml"/><Relationship Id="rId4" Type="http://schemas.openxmlformats.org/officeDocument/2006/relationships/slideLayout" Target="../slideLayouts/slideLayout27.xml"/><Relationship Id="rId5" Type="http://schemas.openxmlformats.org/officeDocument/2006/relationships/slideLayout" Target="../slideLayouts/slideLayout28.xml"/><Relationship Id="rId6" Type="http://schemas.openxmlformats.org/officeDocument/2006/relationships/slideLayout" Target="../slideLayouts/slideLayout29.xml"/><Relationship Id="rId7" Type="http://schemas.openxmlformats.org/officeDocument/2006/relationships/slideLayout" Target="../slideLayouts/slideLayout30.xml"/><Relationship Id="rId8" Type="http://schemas.openxmlformats.org/officeDocument/2006/relationships/slideLayout" Target="../slideLayouts/slideLayout31.xml"/><Relationship Id="rId9" Type="http://schemas.openxmlformats.org/officeDocument/2006/relationships/slideLayout" Target="../slideLayouts/slideLayout32.xml"/><Relationship Id="rId10" Type="http://schemas.openxmlformats.org/officeDocument/2006/relationships/slideLayout" Target="../slideLayouts/slideLayout33.xml"/><Relationship Id="rId11" Type="http://schemas.openxmlformats.org/officeDocument/2006/relationships/slideLayout" Target="../slideLayouts/slideLayout34.xml"/><Relationship Id="rId12" Type="http://schemas.openxmlformats.org/officeDocument/2006/relationships/slideLayout" Target="../slideLayouts/slideLayout35.xml"/><Relationship Id="rId13" Type="http://schemas.openxmlformats.org/officeDocument/2006/relationships/slideLayout" Target="../slideLayouts/slideLayout36.xml"/>
</Relationships>
</file>

<file path=ppt/slideMasters/slideMaster1.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0" name="PlaceHolder 1"/>
          <p:cNvSpPr>
            <a:spLocks noGrp="1"/>
          </p:cNvSpPr>
          <p:nvPr>
            <p:ph type="title"/>
          </p:nvPr>
        </p:nvSpPr>
        <p:spPr>
          <a:xfrm>
            <a:off x="1523880" y="1122480"/>
            <a:ext cx="9143640" cy="2387160"/>
          </a:xfrm>
          <a:prstGeom prst="rect">
            <a:avLst/>
          </a:prstGeom>
        </p:spPr>
        <p:txBody>
          <a:bodyPr anchor="b">
            <a:noAutofit/>
          </a:bodyPr>
          <a:p>
            <a:pPr algn="ctr">
              <a:lnSpc>
                <a:spcPct val="90000"/>
              </a:lnSpc>
            </a:pPr>
            <a:r>
              <a:rPr b="0" lang="nl-NL" sz="6000" spc="-1" strike="noStrike">
                <a:solidFill>
                  <a:srgbClr val="000000"/>
                </a:solidFill>
                <a:latin typeface="Calibri Light"/>
              </a:rPr>
              <a:t>Klik om stijl te bewerken</a:t>
            </a:r>
            <a:endParaRPr b="0" lang="nl-NL" sz="6000" spc="-1" strike="noStrike">
              <a:solidFill>
                <a:srgbClr val="000000"/>
              </a:solidFill>
              <a:latin typeface="Calibri"/>
            </a:endParaRPr>
          </a:p>
        </p:txBody>
      </p:sp>
      <p:sp>
        <p:nvSpPr>
          <p:cNvPr id="1" name="PlaceHolder 2"/>
          <p:cNvSpPr>
            <a:spLocks noGrp="1"/>
          </p:cNvSpPr>
          <p:nvPr>
            <p:ph type="dt"/>
          </p:nvPr>
        </p:nvSpPr>
        <p:spPr>
          <a:xfrm>
            <a:off x="838080" y="6356520"/>
            <a:ext cx="2742840" cy="364680"/>
          </a:xfrm>
          <a:prstGeom prst="rect">
            <a:avLst/>
          </a:prstGeom>
        </p:spPr>
        <p:txBody>
          <a:bodyPr anchor="ctr">
            <a:noAutofit/>
          </a:bodyPr>
          <a:p>
            <a:pPr>
              <a:lnSpc>
                <a:spcPct val="100000"/>
              </a:lnSpc>
            </a:pPr>
            <a:fld id="{693F90B0-4E93-4AB3-9BF3-E8FE6C4305C9}" type="datetime">
              <a:rPr b="0" lang="nl-NL" sz="1200" spc="-1" strike="noStrike">
                <a:solidFill>
                  <a:srgbClr val="8b8b8b"/>
                </a:solidFill>
                <a:latin typeface="Calibri"/>
              </a:rPr>
              <a:t>30-09-21</a:t>
            </a:fld>
            <a:endParaRPr b="0" lang="nl-NL" sz="1200" spc="-1" strike="noStrike">
              <a:latin typeface="Times New Roman"/>
            </a:endParaRPr>
          </a:p>
        </p:txBody>
      </p:sp>
      <p:sp>
        <p:nvSpPr>
          <p:cNvPr id="2" name="PlaceHolder 3"/>
          <p:cNvSpPr>
            <a:spLocks noGrp="1"/>
          </p:cNvSpPr>
          <p:nvPr>
            <p:ph type="ftr"/>
          </p:nvPr>
        </p:nvSpPr>
        <p:spPr>
          <a:xfrm>
            <a:off x="4038480" y="6356520"/>
            <a:ext cx="4114440" cy="364680"/>
          </a:xfrm>
          <a:prstGeom prst="rect">
            <a:avLst/>
          </a:prstGeom>
        </p:spPr>
        <p:txBody>
          <a:bodyPr anchor="ctr">
            <a:noAutofit/>
          </a:bodyPr>
          <a:p>
            <a:endParaRPr b="0" lang="nl-NL" sz="2400" spc="-1" strike="noStrike">
              <a:latin typeface="Times New Roman"/>
            </a:endParaRPr>
          </a:p>
        </p:txBody>
      </p:sp>
      <p:sp>
        <p:nvSpPr>
          <p:cNvPr id="3" name="PlaceHolder 4"/>
          <p:cNvSpPr>
            <a:spLocks noGrp="1"/>
          </p:cNvSpPr>
          <p:nvPr>
            <p:ph type="sldNum"/>
          </p:nvPr>
        </p:nvSpPr>
        <p:spPr>
          <a:xfrm>
            <a:off x="8610480" y="6356520"/>
            <a:ext cx="2742840" cy="364680"/>
          </a:xfrm>
          <a:prstGeom prst="rect">
            <a:avLst/>
          </a:prstGeom>
        </p:spPr>
        <p:txBody>
          <a:bodyPr anchor="ctr">
            <a:noAutofit/>
          </a:bodyPr>
          <a:p>
            <a:pPr algn="r">
              <a:lnSpc>
                <a:spcPct val="100000"/>
              </a:lnSpc>
            </a:pPr>
            <a:fld id="{3876D2BC-1FBD-4D31-BA4C-15DDBFFBE2D2}" type="slidenum">
              <a:rPr b="0" lang="nl-NL" sz="1200" spc="-1" strike="noStrike">
                <a:solidFill>
                  <a:srgbClr val="8b8b8b"/>
                </a:solidFill>
                <a:latin typeface="Calibri"/>
              </a:rPr>
              <a:t>12</a:t>
            </a:fld>
            <a:endParaRPr b="0" lang="nl-NL" sz="1200" spc="-1" strike="noStrike">
              <a:latin typeface="Times New Roman"/>
            </a:endParaRPr>
          </a:p>
        </p:txBody>
      </p:sp>
      <p:sp>
        <p:nvSpPr>
          <p:cNvPr id="4" name="PlaceHolder 5"/>
          <p:cNvSpPr>
            <a:spLocks noGrp="1"/>
          </p:cNvSpPr>
          <p:nvPr>
            <p:ph type="body"/>
          </p:nvPr>
        </p:nvSpPr>
        <p:spPr>
          <a:xfrm>
            <a:off x="609480" y="1604520"/>
            <a:ext cx="10972440" cy="3977280"/>
          </a:xfrm>
          <a:prstGeom prst="rect">
            <a:avLst/>
          </a:prstGeom>
        </p:spPr>
        <p:txBody>
          <a:bodyPr lIns="0" rIns="0" tIns="0" bIns="0">
            <a:normAutofit/>
          </a:bodyPr>
          <a:p>
            <a:pPr marL="432000" indent="-324000">
              <a:spcBef>
                <a:spcPts val="1417"/>
              </a:spcBef>
              <a:buClr>
                <a:srgbClr val="000000"/>
              </a:buClr>
              <a:buSzPct val="45000"/>
              <a:buFont typeface="Wingdings" charset="2"/>
              <a:buChar char=""/>
            </a:pPr>
            <a:r>
              <a:rPr b="0" lang="nl-NL" sz="2800" spc="-1" strike="noStrike">
                <a:solidFill>
                  <a:srgbClr val="000000"/>
                </a:solidFill>
                <a:latin typeface="Calibri"/>
              </a:rPr>
              <a:t>Klik om de opmaak van de overzichtstekst te bewerken</a:t>
            </a:r>
            <a:endParaRPr b="0" lang="nl-NL" sz="2800" spc="-1" strike="noStrike">
              <a:solidFill>
                <a:srgbClr val="000000"/>
              </a:solidFill>
              <a:latin typeface="Calibri"/>
            </a:endParaRPr>
          </a:p>
          <a:p>
            <a:pPr lvl="1" marL="864000" indent="-324000">
              <a:spcBef>
                <a:spcPts val="1134"/>
              </a:spcBef>
              <a:buClr>
                <a:srgbClr val="000000"/>
              </a:buClr>
              <a:buSzPct val="75000"/>
              <a:buFont typeface="Symbol" charset="2"/>
              <a:buChar char=""/>
            </a:pPr>
            <a:r>
              <a:rPr b="0" lang="nl-NL" sz="2000" spc="-1" strike="noStrike">
                <a:solidFill>
                  <a:srgbClr val="000000"/>
                </a:solidFill>
                <a:latin typeface="Calibri"/>
              </a:rPr>
              <a:t>Tweede overzichtsniveau</a:t>
            </a:r>
            <a:endParaRPr b="0" lang="nl-NL" sz="2000" spc="-1" strike="noStrike">
              <a:solidFill>
                <a:srgbClr val="000000"/>
              </a:solidFill>
              <a:latin typeface="Calibri"/>
            </a:endParaRPr>
          </a:p>
          <a:p>
            <a:pPr lvl="2" marL="1296000" indent="-288000">
              <a:spcBef>
                <a:spcPts val="850"/>
              </a:spcBef>
              <a:buClr>
                <a:srgbClr val="000000"/>
              </a:buClr>
              <a:buSzPct val="45000"/>
              <a:buFont typeface="Wingdings" charset="2"/>
              <a:buChar char=""/>
            </a:pPr>
            <a:r>
              <a:rPr b="0" lang="nl-NL" sz="1800" spc="-1" strike="noStrike">
                <a:solidFill>
                  <a:srgbClr val="000000"/>
                </a:solidFill>
                <a:latin typeface="Calibri"/>
              </a:rPr>
              <a:t>Derde overzichtsniveau</a:t>
            </a:r>
            <a:endParaRPr b="0" lang="nl-NL" sz="1800" spc="-1" strike="noStrike">
              <a:solidFill>
                <a:srgbClr val="000000"/>
              </a:solidFill>
              <a:latin typeface="Calibri"/>
            </a:endParaRPr>
          </a:p>
          <a:p>
            <a:pPr lvl="3" marL="1728000" indent="-216000">
              <a:spcBef>
                <a:spcPts val="567"/>
              </a:spcBef>
              <a:buClr>
                <a:srgbClr val="000000"/>
              </a:buClr>
              <a:buSzPct val="75000"/>
              <a:buFont typeface="Symbol" charset="2"/>
              <a:buChar char=""/>
            </a:pPr>
            <a:r>
              <a:rPr b="0" lang="nl-NL" sz="1800" spc="-1" strike="noStrike">
                <a:solidFill>
                  <a:srgbClr val="000000"/>
                </a:solidFill>
                <a:latin typeface="Calibri"/>
              </a:rPr>
              <a:t>Vierde overzichtsniveau</a:t>
            </a:r>
            <a:endParaRPr b="0" lang="nl-NL" sz="1800" spc="-1" strike="noStrike">
              <a:solidFill>
                <a:srgbClr val="000000"/>
              </a:solidFill>
              <a:latin typeface="Calibri"/>
            </a:endParaRPr>
          </a:p>
          <a:p>
            <a:pPr lvl="4" marL="2160000" indent="-216000">
              <a:spcBef>
                <a:spcPts val="283"/>
              </a:spcBef>
              <a:buClr>
                <a:srgbClr val="000000"/>
              </a:buClr>
              <a:buSzPct val="45000"/>
              <a:buFont typeface="Wingdings" charset="2"/>
              <a:buChar char=""/>
            </a:pPr>
            <a:r>
              <a:rPr b="0" lang="nl-NL" sz="2000" spc="-1" strike="noStrike">
                <a:solidFill>
                  <a:srgbClr val="000000"/>
                </a:solidFill>
                <a:latin typeface="Calibri"/>
              </a:rPr>
              <a:t>Vijfde overzichtsniveau</a:t>
            </a:r>
            <a:endParaRPr b="0" lang="nl-NL" sz="2000" spc="-1" strike="noStrike">
              <a:solidFill>
                <a:srgbClr val="000000"/>
              </a:solidFill>
              <a:latin typeface="Calibri"/>
            </a:endParaRPr>
          </a:p>
          <a:p>
            <a:pPr lvl="5" marL="2592000" indent="-216000">
              <a:spcBef>
                <a:spcPts val="283"/>
              </a:spcBef>
              <a:buClr>
                <a:srgbClr val="000000"/>
              </a:buClr>
              <a:buSzPct val="45000"/>
              <a:buFont typeface="Wingdings" charset="2"/>
              <a:buChar char=""/>
            </a:pPr>
            <a:r>
              <a:rPr b="0" lang="nl-NL" sz="2000" spc="-1" strike="noStrike">
                <a:solidFill>
                  <a:srgbClr val="000000"/>
                </a:solidFill>
                <a:latin typeface="Calibri"/>
              </a:rPr>
              <a:t>Zesde overzichtsniveau</a:t>
            </a:r>
            <a:endParaRPr b="0" lang="nl-NL" sz="2000" spc="-1" strike="noStrike">
              <a:solidFill>
                <a:srgbClr val="000000"/>
              </a:solidFill>
              <a:latin typeface="Calibri"/>
            </a:endParaRPr>
          </a:p>
          <a:p>
            <a:pPr lvl="6" marL="3024000" indent="-216000">
              <a:spcBef>
                <a:spcPts val="283"/>
              </a:spcBef>
              <a:buClr>
                <a:srgbClr val="000000"/>
              </a:buClr>
              <a:buSzPct val="45000"/>
              <a:buFont typeface="Wingdings" charset="2"/>
              <a:buChar char=""/>
            </a:pPr>
            <a:r>
              <a:rPr b="0" lang="nl-NL" sz="2000" spc="-1" strike="noStrike">
                <a:solidFill>
                  <a:srgbClr val="000000"/>
                </a:solidFill>
                <a:latin typeface="Calibri"/>
              </a:rPr>
              <a:t>Zevende overzichtsniveau</a:t>
            </a:r>
            <a:endParaRPr b="0" lang="nl-NL" sz="2000" spc="-1" strike="noStrike">
              <a:solidFill>
                <a:srgbClr val="000000"/>
              </a:solidFill>
              <a:latin typeface="Calibri"/>
            </a:endParaRPr>
          </a:p>
        </p:txBody>
      </p:sp>
    </p:spTree>
  </p:cSld>
  <p:clrMap bg1="lt1" bg2="lt2" tx1="dk1" tx2="dk2" accent1="accent1" accent2="accent2" accent3="accent3" accent4="accent4" accent5="accent5" accent6="accent6" hlink="hlink" folHlink="folHlink"/>
  <p:sldLayoutIdLst>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 id="2147483660" r:id="rId13"/>
  </p:sldLayoutIdLst>
</p:sldMaster>
</file>

<file path=ppt/slideMasters/slideMaster2.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41" name="PlaceHolder 1"/>
          <p:cNvSpPr>
            <a:spLocks noGrp="1"/>
          </p:cNvSpPr>
          <p:nvPr>
            <p:ph type="title"/>
          </p:nvPr>
        </p:nvSpPr>
        <p:spPr>
          <a:xfrm>
            <a:off x="839880" y="457200"/>
            <a:ext cx="3931920" cy="1599840"/>
          </a:xfrm>
          <a:prstGeom prst="rect">
            <a:avLst/>
          </a:prstGeom>
        </p:spPr>
        <p:txBody>
          <a:bodyPr anchor="b">
            <a:noAutofit/>
          </a:bodyPr>
          <a:p>
            <a:pPr>
              <a:lnSpc>
                <a:spcPct val="90000"/>
              </a:lnSpc>
            </a:pPr>
            <a:r>
              <a:rPr b="0" lang="nl-NL" sz="3200" spc="-1" strike="noStrike">
                <a:solidFill>
                  <a:srgbClr val="000000"/>
                </a:solidFill>
                <a:latin typeface="Calibri Light"/>
              </a:rPr>
              <a:t>Klik om stijl te bewerken</a:t>
            </a:r>
            <a:endParaRPr b="0" lang="nl-NL" sz="3200" spc="-1" strike="noStrike">
              <a:solidFill>
                <a:srgbClr val="000000"/>
              </a:solidFill>
              <a:latin typeface="Calibri"/>
            </a:endParaRPr>
          </a:p>
        </p:txBody>
      </p:sp>
      <p:sp>
        <p:nvSpPr>
          <p:cNvPr id="42" name="PlaceHolder 2"/>
          <p:cNvSpPr>
            <a:spLocks noGrp="1"/>
          </p:cNvSpPr>
          <p:nvPr>
            <p:ph type="body"/>
          </p:nvPr>
        </p:nvSpPr>
        <p:spPr>
          <a:xfrm>
            <a:off x="5183280" y="987480"/>
            <a:ext cx="6171840" cy="4873320"/>
          </a:xfrm>
          <a:prstGeom prst="rect">
            <a:avLst/>
          </a:prstGeom>
        </p:spPr>
        <p:txBody>
          <a:bodyPr>
            <a:noAutofit/>
          </a:bodyPr>
          <a:p>
            <a:pPr marL="228600" indent="-228240">
              <a:lnSpc>
                <a:spcPct val="90000"/>
              </a:lnSpc>
              <a:spcBef>
                <a:spcPts val="1001"/>
              </a:spcBef>
              <a:buClr>
                <a:srgbClr val="000000"/>
              </a:buClr>
              <a:buFont typeface="Arial"/>
              <a:buChar char="•"/>
            </a:pPr>
            <a:r>
              <a:rPr b="0" lang="nl-NL" sz="3200" spc="-1" strike="noStrike">
                <a:solidFill>
                  <a:srgbClr val="000000"/>
                </a:solidFill>
                <a:latin typeface="Calibri"/>
              </a:rPr>
              <a:t>Klikken om de tekststijl van het model te bewerken</a:t>
            </a:r>
            <a:endParaRPr b="0" lang="nl-NL" sz="3200" spc="-1" strike="noStrike">
              <a:solidFill>
                <a:srgbClr val="000000"/>
              </a:solidFill>
              <a:latin typeface="Calibri"/>
            </a:endParaRPr>
          </a:p>
          <a:p>
            <a:pPr lvl="1" marL="685800" indent="-228240">
              <a:lnSpc>
                <a:spcPct val="90000"/>
              </a:lnSpc>
              <a:spcBef>
                <a:spcPts val="499"/>
              </a:spcBef>
              <a:buClr>
                <a:srgbClr val="000000"/>
              </a:buClr>
              <a:buFont typeface="Arial"/>
              <a:buChar char="•"/>
            </a:pPr>
            <a:r>
              <a:rPr b="0" lang="nl-NL" sz="2800" spc="-1" strike="noStrike">
                <a:solidFill>
                  <a:srgbClr val="000000"/>
                </a:solidFill>
                <a:latin typeface="Calibri"/>
              </a:rPr>
              <a:t>Tweede niveau</a:t>
            </a:r>
            <a:endParaRPr b="0" lang="nl-NL" sz="2800" spc="-1" strike="noStrike">
              <a:solidFill>
                <a:srgbClr val="000000"/>
              </a:solidFill>
              <a:latin typeface="Calibri"/>
            </a:endParaRPr>
          </a:p>
          <a:p>
            <a:pPr lvl="2" marL="1143000" indent="-228240">
              <a:lnSpc>
                <a:spcPct val="90000"/>
              </a:lnSpc>
              <a:spcBef>
                <a:spcPts val="499"/>
              </a:spcBef>
              <a:buClr>
                <a:srgbClr val="000000"/>
              </a:buClr>
              <a:buFont typeface="Arial"/>
              <a:buChar char="•"/>
            </a:pPr>
            <a:r>
              <a:rPr b="0" lang="nl-NL" sz="2400" spc="-1" strike="noStrike">
                <a:solidFill>
                  <a:srgbClr val="000000"/>
                </a:solidFill>
                <a:latin typeface="Calibri"/>
              </a:rPr>
              <a:t>Derde niveau</a:t>
            </a:r>
            <a:endParaRPr b="0" lang="nl-NL" sz="2400" spc="-1" strike="noStrike">
              <a:solidFill>
                <a:srgbClr val="000000"/>
              </a:solidFill>
              <a:latin typeface="Calibri"/>
            </a:endParaRPr>
          </a:p>
          <a:p>
            <a:pPr lvl="3" marL="1600200" indent="-228240">
              <a:lnSpc>
                <a:spcPct val="90000"/>
              </a:lnSpc>
              <a:spcBef>
                <a:spcPts val="499"/>
              </a:spcBef>
              <a:buClr>
                <a:srgbClr val="000000"/>
              </a:buClr>
              <a:buFont typeface="Arial"/>
              <a:buChar char="•"/>
            </a:pPr>
            <a:r>
              <a:rPr b="0" lang="nl-NL" sz="2000" spc="-1" strike="noStrike">
                <a:solidFill>
                  <a:srgbClr val="000000"/>
                </a:solidFill>
                <a:latin typeface="Calibri"/>
              </a:rPr>
              <a:t>Vierde niveau</a:t>
            </a:r>
            <a:endParaRPr b="0" lang="nl-NL" sz="2000" spc="-1" strike="noStrike">
              <a:solidFill>
                <a:srgbClr val="000000"/>
              </a:solidFill>
              <a:latin typeface="Calibri"/>
            </a:endParaRPr>
          </a:p>
          <a:p>
            <a:pPr lvl="4" marL="2057400" indent="-228240">
              <a:lnSpc>
                <a:spcPct val="90000"/>
              </a:lnSpc>
              <a:spcBef>
                <a:spcPts val="499"/>
              </a:spcBef>
              <a:buClr>
                <a:srgbClr val="000000"/>
              </a:buClr>
              <a:buFont typeface="Arial"/>
              <a:buChar char="•"/>
            </a:pPr>
            <a:r>
              <a:rPr b="0" lang="nl-NL" sz="2000" spc="-1" strike="noStrike">
                <a:solidFill>
                  <a:srgbClr val="000000"/>
                </a:solidFill>
                <a:latin typeface="Calibri"/>
              </a:rPr>
              <a:t>Vijfde niveau</a:t>
            </a:r>
            <a:endParaRPr b="0" lang="nl-NL" sz="2000" spc="-1" strike="noStrike">
              <a:solidFill>
                <a:srgbClr val="000000"/>
              </a:solidFill>
              <a:latin typeface="Calibri"/>
            </a:endParaRPr>
          </a:p>
        </p:txBody>
      </p:sp>
      <p:sp>
        <p:nvSpPr>
          <p:cNvPr id="43" name="PlaceHolder 3"/>
          <p:cNvSpPr>
            <a:spLocks noGrp="1"/>
          </p:cNvSpPr>
          <p:nvPr>
            <p:ph type="body"/>
          </p:nvPr>
        </p:nvSpPr>
        <p:spPr>
          <a:xfrm>
            <a:off x="839880" y="2057400"/>
            <a:ext cx="3931920" cy="3811320"/>
          </a:xfrm>
          <a:prstGeom prst="rect">
            <a:avLst/>
          </a:prstGeom>
        </p:spPr>
        <p:txBody>
          <a:bodyPr>
            <a:noAutofit/>
          </a:bodyPr>
          <a:p>
            <a:pPr>
              <a:lnSpc>
                <a:spcPct val="90000"/>
              </a:lnSpc>
              <a:spcBef>
                <a:spcPts val="1001"/>
              </a:spcBef>
              <a:tabLst>
                <a:tab algn="l" pos="0"/>
              </a:tabLst>
            </a:pPr>
            <a:r>
              <a:rPr b="0" lang="nl-NL" sz="1600" spc="-1" strike="noStrike">
                <a:solidFill>
                  <a:srgbClr val="000000"/>
                </a:solidFill>
                <a:latin typeface="Calibri"/>
              </a:rPr>
              <a:t>Klikken om de tekststijl van het model te bewerken</a:t>
            </a:r>
            <a:endParaRPr b="0" lang="nl-NL" sz="1600" spc="-1" strike="noStrike">
              <a:solidFill>
                <a:srgbClr val="000000"/>
              </a:solidFill>
              <a:latin typeface="Calibri"/>
            </a:endParaRPr>
          </a:p>
        </p:txBody>
      </p:sp>
      <p:sp>
        <p:nvSpPr>
          <p:cNvPr id="44" name="PlaceHolder 4"/>
          <p:cNvSpPr>
            <a:spLocks noGrp="1"/>
          </p:cNvSpPr>
          <p:nvPr>
            <p:ph type="dt"/>
          </p:nvPr>
        </p:nvSpPr>
        <p:spPr>
          <a:xfrm>
            <a:off x="838080" y="6356520"/>
            <a:ext cx="2742840" cy="364680"/>
          </a:xfrm>
          <a:prstGeom prst="rect">
            <a:avLst/>
          </a:prstGeom>
        </p:spPr>
        <p:txBody>
          <a:bodyPr anchor="ctr">
            <a:noAutofit/>
          </a:bodyPr>
          <a:p>
            <a:pPr>
              <a:lnSpc>
                <a:spcPct val="100000"/>
              </a:lnSpc>
            </a:pPr>
            <a:fld id="{9FB4AE83-8B7A-482A-A674-1F84E48EA528}" type="datetime">
              <a:rPr b="0" lang="nl-NL" sz="1200" spc="-1" strike="noStrike">
                <a:solidFill>
                  <a:srgbClr val="8b8b8b"/>
                </a:solidFill>
                <a:latin typeface="Calibri"/>
              </a:rPr>
              <a:t>30-09-21</a:t>
            </a:fld>
            <a:endParaRPr b="0" lang="nl-NL" sz="1200" spc="-1" strike="noStrike">
              <a:latin typeface="Times New Roman"/>
            </a:endParaRPr>
          </a:p>
        </p:txBody>
      </p:sp>
      <p:sp>
        <p:nvSpPr>
          <p:cNvPr id="45" name="PlaceHolder 5"/>
          <p:cNvSpPr>
            <a:spLocks noGrp="1"/>
          </p:cNvSpPr>
          <p:nvPr>
            <p:ph type="ftr"/>
          </p:nvPr>
        </p:nvSpPr>
        <p:spPr>
          <a:xfrm>
            <a:off x="4038480" y="6356520"/>
            <a:ext cx="4114440" cy="364680"/>
          </a:xfrm>
          <a:prstGeom prst="rect">
            <a:avLst/>
          </a:prstGeom>
        </p:spPr>
        <p:txBody>
          <a:bodyPr anchor="ctr">
            <a:noAutofit/>
          </a:bodyPr>
          <a:p>
            <a:endParaRPr b="0" lang="nl-NL" sz="2400" spc="-1" strike="noStrike">
              <a:latin typeface="Times New Roman"/>
            </a:endParaRPr>
          </a:p>
        </p:txBody>
      </p:sp>
      <p:sp>
        <p:nvSpPr>
          <p:cNvPr id="46" name="PlaceHolder 6"/>
          <p:cNvSpPr>
            <a:spLocks noGrp="1"/>
          </p:cNvSpPr>
          <p:nvPr>
            <p:ph type="sldNum"/>
          </p:nvPr>
        </p:nvSpPr>
        <p:spPr>
          <a:xfrm>
            <a:off x="8610480" y="6356520"/>
            <a:ext cx="2742840" cy="364680"/>
          </a:xfrm>
          <a:prstGeom prst="rect">
            <a:avLst/>
          </a:prstGeom>
        </p:spPr>
        <p:txBody>
          <a:bodyPr anchor="ctr">
            <a:noAutofit/>
          </a:bodyPr>
          <a:p>
            <a:pPr algn="r">
              <a:lnSpc>
                <a:spcPct val="100000"/>
              </a:lnSpc>
            </a:pPr>
            <a:fld id="{96A831F6-7B89-4C57-B612-599DA81CFAA4}" type="slidenum">
              <a:rPr b="0" lang="nl-NL" sz="1200" spc="-1" strike="noStrike">
                <a:solidFill>
                  <a:srgbClr val="8b8b8b"/>
                </a:solidFill>
                <a:latin typeface="Calibri"/>
              </a:rPr>
              <a:t>&lt;getal&gt;</a:t>
            </a:fld>
            <a:endParaRPr b="0" lang="nl-NL" sz="1200" spc="-1" strike="noStrike">
              <a:latin typeface="Times New Roman"/>
            </a:endParaRPr>
          </a:p>
        </p:txBody>
      </p:sp>
    </p:spTree>
  </p:cSld>
  <p:clrMap bg1="lt1" bg2="lt2" tx1="dk1" tx2="dk2" accent1="accent1" accent2="accent2" accent3="accent3" accent4="accent4" accent5="accent5" accent6="accent6" hlink="hlink" folHlink="folHlink"/>
  <p:sldLayoutIdLst>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sldMaster>
</file>

<file path=ppt/slideMasters/slideMaster3.xml><?xml version="1.0" encoding="utf-8"?>
<p:sldMaster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83" name="PlaceHolder 1"/>
          <p:cNvSpPr>
            <a:spLocks noGrp="1"/>
          </p:cNvSpPr>
          <p:nvPr>
            <p:ph type="title"/>
          </p:nvPr>
        </p:nvSpPr>
        <p:spPr>
          <a:xfrm>
            <a:off x="838080" y="365040"/>
            <a:ext cx="10515240" cy="1325160"/>
          </a:xfrm>
          <a:prstGeom prst="rect">
            <a:avLst/>
          </a:prstGeom>
        </p:spPr>
        <p:txBody>
          <a:bodyPr anchor="ctr">
            <a:noAutofit/>
          </a:bodyPr>
          <a:p>
            <a:pPr>
              <a:lnSpc>
                <a:spcPct val="90000"/>
              </a:lnSpc>
            </a:pPr>
            <a:r>
              <a:rPr b="0" lang="nl-NL" sz="4400" spc="-1" strike="noStrike">
                <a:solidFill>
                  <a:srgbClr val="000000"/>
                </a:solidFill>
                <a:latin typeface="Calibri Light"/>
              </a:rPr>
              <a:t>Klik om stijl te bewerken</a:t>
            </a:r>
            <a:endParaRPr b="0" lang="nl-NL" sz="4400" spc="-1" strike="noStrike">
              <a:solidFill>
                <a:srgbClr val="000000"/>
              </a:solidFill>
              <a:latin typeface="Calibri"/>
            </a:endParaRPr>
          </a:p>
        </p:txBody>
      </p:sp>
      <p:sp>
        <p:nvSpPr>
          <p:cNvPr id="84" name="PlaceHolder 2"/>
          <p:cNvSpPr>
            <a:spLocks noGrp="1"/>
          </p:cNvSpPr>
          <p:nvPr>
            <p:ph type="body"/>
          </p:nvPr>
        </p:nvSpPr>
        <p:spPr>
          <a:xfrm>
            <a:off x="838080" y="1825560"/>
            <a:ext cx="10515240" cy="4350960"/>
          </a:xfrm>
          <a:prstGeom prst="rect">
            <a:avLst/>
          </a:prstGeom>
        </p:spPr>
        <p:txBody>
          <a:bodyPr>
            <a:noAutofit/>
          </a:bodyPr>
          <a:p>
            <a:pPr marL="228600" indent="-228240">
              <a:lnSpc>
                <a:spcPct val="90000"/>
              </a:lnSpc>
              <a:spcBef>
                <a:spcPts val="1001"/>
              </a:spcBef>
              <a:buClr>
                <a:srgbClr val="000000"/>
              </a:buClr>
              <a:buFont typeface="Arial"/>
              <a:buChar char="•"/>
            </a:pPr>
            <a:r>
              <a:rPr b="0" lang="nl-NL" sz="2800" spc="-1" strike="noStrike">
                <a:solidFill>
                  <a:srgbClr val="000000"/>
                </a:solidFill>
                <a:latin typeface="Calibri"/>
              </a:rPr>
              <a:t>Klikken om de tekststijl van het model te bewerken</a:t>
            </a:r>
            <a:endParaRPr b="0" lang="nl-NL" sz="2800" spc="-1" strike="noStrike">
              <a:solidFill>
                <a:srgbClr val="000000"/>
              </a:solidFill>
              <a:latin typeface="Calibri"/>
            </a:endParaRPr>
          </a:p>
          <a:p>
            <a:pPr lvl="1" marL="685800" indent="-228240">
              <a:lnSpc>
                <a:spcPct val="90000"/>
              </a:lnSpc>
              <a:spcBef>
                <a:spcPts val="499"/>
              </a:spcBef>
              <a:buClr>
                <a:srgbClr val="000000"/>
              </a:buClr>
              <a:buFont typeface="Arial"/>
              <a:buChar char="•"/>
            </a:pPr>
            <a:r>
              <a:rPr b="0" lang="nl-NL" sz="2400" spc="-1" strike="noStrike">
                <a:solidFill>
                  <a:srgbClr val="000000"/>
                </a:solidFill>
                <a:latin typeface="Calibri"/>
              </a:rPr>
              <a:t>Tweede niveau</a:t>
            </a:r>
            <a:endParaRPr b="0" lang="nl-NL" sz="2400" spc="-1" strike="noStrike">
              <a:solidFill>
                <a:srgbClr val="000000"/>
              </a:solidFill>
              <a:latin typeface="Calibri"/>
            </a:endParaRPr>
          </a:p>
          <a:p>
            <a:pPr lvl="2" marL="1143000" indent="-228240">
              <a:lnSpc>
                <a:spcPct val="90000"/>
              </a:lnSpc>
              <a:spcBef>
                <a:spcPts val="499"/>
              </a:spcBef>
              <a:buClr>
                <a:srgbClr val="000000"/>
              </a:buClr>
              <a:buFont typeface="Arial"/>
              <a:buChar char="•"/>
            </a:pPr>
            <a:r>
              <a:rPr b="0" lang="nl-NL" sz="2000" spc="-1" strike="noStrike">
                <a:solidFill>
                  <a:srgbClr val="000000"/>
                </a:solidFill>
                <a:latin typeface="Calibri"/>
              </a:rPr>
              <a:t>Derde niveau</a:t>
            </a:r>
            <a:endParaRPr b="0" lang="nl-NL" sz="2000" spc="-1" strike="noStrike">
              <a:solidFill>
                <a:srgbClr val="000000"/>
              </a:solidFill>
              <a:latin typeface="Calibri"/>
            </a:endParaRPr>
          </a:p>
          <a:p>
            <a:pPr lvl="3" marL="1600200" indent="-228240">
              <a:lnSpc>
                <a:spcPct val="90000"/>
              </a:lnSpc>
              <a:spcBef>
                <a:spcPts val="499"/>
              </a:spcBef>
              <a:buClr>
                <a:srgbClr val="000000"/>
              </a:buClr>
              <a:buFont typeface="Arial"/>
              <a:buChar char="•"/>
            </a:pPr>
            <a:r>
              <a:rPr b="0" lang="nl-NL" sz="1800" spc="-1" strike="noStrike">
                <a:solidFill>
                  <a:srgbClr val="000000"/>
                </a:solidFill>
                <a:latin typeface="Calibri"/>
              </a:rPr>
              <a:t>Vierde niveau</a:t>
            </a:r>
            <a:endParaRPr b="0" lang="nl-NL" sz="1800" spc="-1" strike="noStrike">
              <a:solidFill>
                <a:srgbClr val="000000"/>
              </a:solidFill>
              <a:latin typeface="Calibri"/>
            </a:endParaRPr>
          </a:p>
          <a:p>
            <a:pPr lvl="4" marL="2057400" indent="-228240">
              <a:lnSpc>
                <a:spcPct val="90000"/>
              </a:lnSpc>
              <a:spcBef>
                <a:spcPts val="499"/>
              </a:spcBef>
              <a:buClr>
                <a:srgbClr val="000000"/>
              </a:buClr>
              <a:buFont typeface="Arial"/>
              <a:buChar char="•"/>
            </a:pPr>
            <a:r>
              <a:rPr b="0" lang="nl-NL" sz="1800" spc="-1" strike="noStrike">
                <a:solidFill>
                  <a:srgbClr val="000000"/>
                </a:solidFill>
                <a:latin typeface="Calibri"/>
              </a:rPr>
              <a:t>Vijfde niveau</a:t>
            </a:r>
            <a:endParaRPr b="0" lang="nl-NL" sz="1800" spc="-1" strike="noStrike">
              <a:solidFill>
                <a:srgbClr val="000000"/>
              </a:solidFill>
              <a:latin typeface="Calibri"/>
            </a:endParaRPr>
          </a:p>
        </p:txBody>
      </p:sp>
      <p:sp>
        <p:nvSpPr>
          <p:cNvPr id="85" name="PlaceHolder 3"/>
          <p:cNvSpPr>
            <a:spLocks noGrp="1"/>
          </p:cNvSpPr>
          <p:nvPr>
            <p:ph type="dt"/>
          </p:nvPr>
        </p:nvSpPr>
        <p:spPr>
          <a:xfrm>
            <a:off x="838080" y="6356520"/>
            <a:ext cx="2742840" cy="364680"/>
          </a:xfrm>
          <a:prstGeom prst="rect">
            <a:avLst/>
          </a:prstGeom>
        </p:spPr>
        <p:txBody>
          <a:bodyPr anchor="ctr">
            <a:noAutofit/>
          </a:bodyPr>
          <a:p>
            <a:pPr>
              <a:lnSpc>
                <a:spcPct val="100000"/>
              </a:lnSpc>
            </a:pPr>
            <a:fld id="{42AB1335-6EBD-4EEE-B83F-D76FFF274E2E}" type="datetime">
              <a:rPr b="0" lang="nl-NL" sz="1200" spc="-1" strike="noStrike">
                <a:solidFill>
                  <a:srgbClr val="8b8b8b"/>
                </a:solidFill>
                <a:latin typeface="Calibri"/>
              </a:rPr>
              <a:t>30-09-21</a:t>
            </a:fld>
            <a:endParaRPr b="0" lang="nl-NL" sz="1200" spc="-1" strike="noStrike">
              <a:latin typeface="Times New Roman"/>
            </a:endParaRPr>
          </a:p>
        </p:txBody>
      </p:sp>
      <p:sp>
        <p:nvSpPr>
          <p:cNvPr id="86" name="PlaceHolder 4"/>
          <p:cNvSpPr>
            <a:spLocks noGrp="1"/>
          </p:cNvSpPr>
          <p:nvPr>
            <p:ph type="ftr"/>
          </p:nvPr>
        </p:nvSpPr>
        <p:spPr>
          <a:xfrm>
            <a:off x="4038480" y="6356520"/>
            <a:ext cx="4114440" cy="364680"/>
          </a:xfrm>
          <a:prstGeom prst="rect">
            <a:avLst/>
          </a:prstGeom>
        </p:spPr>
        <p:txBody>
          <a:bodyPr anchor="ctr">
            <a:noAutofit/>
          </a:bodyPr>
          <a:p>
            <a:endParaRPr b="0" lang="nl-NL" sz="2400" spc="-1" strike="noStrike">
              <a:latin typeface="Times New Roman"/>
            </a:endParaRPr>
          </a:p>
        </p:txBody>
      </p:sp>
      <p:sp>
        <p:nvSpPr>
          <p:cNvPr id="87" name="PlaceHolder 5"/>
          <p:cNvSpPr>
            <a:spLocks noGrp="1"/>
          </p:cNvSpPr>
          <p:nvPr>
            <p:ph type="sldNum"/>
          </p:nvPr>
        </p:nvSpPr>
        <p:spPr>
          <a:xfrm>
            <a:off x="8610480" y="6356520"/>
            <a:ext cx="2742840" cy="364680"/>
          </a:xfrm>
          <a:prstGeom prst="rect">
            <a:avLst/>
          </a:prstGeom>
        </p:spPr>
        <p:txBody>
          <a:bodyPr anchor="ctr">
            <a:noAutofit/>
          </a:bodyPr>
          <a:p>
            <a:pPr algn="r">
              <a:lnSpc>
                <a:spcPct val="100000"/>
              </a:lnSpc>
            </a:pPr>
            <a:fld id="{4A8137E0-4D95-461B-A6D7-0B3D321316D0}" type="slidenum">
              <a:rPr b="0" lang="nl-NL" sz="1200" spc="-1" strike="noStrike">
                <a:solidFill>
                  <a:srgbClr val="8b8b8b"/>
                </a:solidFill>
                <a:latin typeface="Calibri"/>
              </a:rPr>
              <a:t>&lt;getal&gt;</a:t>
            </a:fld>
            <a:endParaRPr b="0" lang="nl-NL" sz="1200" spc="-1" strike="noStrike">
              <a:latin typeface="Times New Roman"/>
            </a:endParaRPr>
          </a:p>
        </p:txBody>
      </p:sp>
    </p:spTree>
  </p:cSld>
  <p:clrMap bg1="lt1" bg2="lt2" tx1="dk1" tx2="dk2" accent1="accent1" accent2="accent2" accent3="accent3" accent4="accent4" accent5="accent5" accent6="accent6" hlink="hlink" folHlink="folHlink"/>
  <p:sldLayoutIdLst>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 id="2147483686" r:id="rId13"/>
  </p:sldLayoutIdLst>
</p:sldMaster>
</file>

<file path=ppt/slides/_rels/slide1.xml.rels><?xml version="1.0" encoding="UTF-8"?>
<Relationships xmlns="http://schemas.openxmlformats.org/package/2006/relationships"><Relationship Id="rId1" Type="http://schemas.openxmlformats.org/officeDocument/2006/relationships/slideLayout" Target="../slideLayouts/slideLayout2.xml"/>
</Relationships>
</file>

<file path=ppt/slides/_rels/slide2.xml.rels><?xml version="1.0" encoding="UTF-8"?>
<Relationships xmlns="http://schemas.openxmlformats.org/package/2006/relationships"><Relationship Id="rId1" Type="http://schemas.openxmlformats.org/officeDocument/2006/relationships/image" Target="../media/image1.jpeg"/><Relationship Id="rId2" Type="http://schemas.openxmlformats.org/officeDocument/2006/relationships/slideLayout" Target="../slideLayouts/slideLayout13.xml"/>
</Relationships>
</file>

<file path=ppt/slides/_rels/slide3.xml.rels><?xml version="1.0" encoding="UTF-8"?>
<Relationships xmlns="http://schemas.openxmlformats.org/package/2006/relationships"><Relationship Id="rId1" Type="http://schemas.openxmlformats.org/officeDocument/2006/relationships/image" Target="../media/image2.jpeg"/><Relationship Id="rId2" Type="http://schemas.openxmlformats.org/officeDocument/2006/relationships/slideLayout" Target="../slideLayouts/slideLayout25.xml"/>
</Relationships>
</file>

<file path=ppt/slides/_rels/slide4.xml.rels><?xml version="1.0" encoding="UTF-8"?>
<Relationships xmlns="http://schemas.openxmlformats.org/package/2006/relationships"><Relationship Id="rId1" Type="http://schemas.openxmlformats.org/officeDocument/2006/relationships/image" Target="../media/image3.jpeg"/><Relationship Id="rId2" Type="http://schemas.openxmlformats.org/officeDocument/2006/relationships/slideLayout" Target="../slideLayouts/slideLayout25.xml"/>
</Relationships>
</file>

<file path=ppt/slides/_rels/slide5.xml.rels><?xml version="1.0" encoding="UTF-8"?>
<Relationships xmlns="http://schemas.openxmlformats.org/package/2006/relationships"><Relationship Id="rId1" Type="http://schemas.openxmlformats.org/officeDocument/2006/relationships/image" Target="../media/image4.jpeg"/><Relationship Id="rId2" Type="http://schemas.openxmlformats.org/officeDocument/2006/relationships/slideLayout" Target="../slideLayouts/slideLayout25.xml"/>
</Relationships>
</file>

<file path=ppt/slides/_rels/slide6.xml.rels><?xml version="1.0" encoding="UTF-8"?>
<Relationships xmlns="http://schemas.openxmlformats.org/package/2006/relationships"><Relationship Id="rId1" Type="http://schemas.openxmlformats.org/officeDocument/2006/relationships/image" Target="../media/image5.jpeg"/><Relationship Id="rId2" Type="http://schemas.openxmlformats.org/officeDocument/2006/relationships/slideLayout" Target="../slideLayouts/slideLayout25.xml"/>
</Relationships>
</file>

<file path=ppt/slides/_rels/slide7.xml.rels><?xml version="1.0" encoding="UTF-8"?>
<Relationships xmlns="http://schemas.openxmlformats.org/package/2006/relationships"><Relationship Id="rId1" Type="http://schemas.openxmlformats.org/officeDocument/2006/relationships/image" Target="../media/image6.jpeg"/><Relationship Id="rId2" Type="http://schemas.openxmlformats.org/officeDocument/2006/relationships/slideLayout" Target="../slideLayouts/slideLayout25.xml"/>
</Relationships>
</file>

<file path=ppt/slides/_rels/slide8.xml.rels><?xml version="1.0" encoding="UTF-8"?>
<Relationships xmlns="http://schemas.openxmlformats.org/package/2006/relationships"><Relationship Id="rId1" Type="http://schemas.openxmlformats.org/officeDocument/2006/relationships/image" Target="../media/image7.jpeg"/><Relationship Id="rId2" Type="http://schemas.openxmlformats.org/officeDocument/2006/relationships/slideLayout" Target="../slideLayouts/slideLayout25.xml"/>
</Relationships>
</file>

<file path=ppt/slides/_rels/slide9.xml.rels><?xml version="1.0" encoding="UTF-8"?>
<Relationships xmlns="http://schemas.openxmlformats.org/package/2006/relationships"><Relationship Id="rId1" Type="http://schemas.openxmlformats.org/officeDocument/2006/relationships/image" Target="../media/image8.jpeg"/><Relationship Id="rId2" Type="http://schemas.openxmlformats.org/officeDocument/2006/relationships/slideLayout" Target="../slideLayouts/slideLayout25.xml"/>
</Relationships>
</file>

<file path=ppt/slides/_rels/slide10.xml.rels><?xml version="1.0" encoding="UTF-8"?>
<Relationships xmlns="http://schemas.openxmlformats.org/package/2006/relationships"><Relationship Id="rId1" Type="http://schemas.openxmlformats.org/officeDocument/2006/relationships/slideLayout" Target="../slideLayouts/slideLayout25.xml"/>
</Relationships>
</file>

<file path=ppt/slides/_rels/slide11.xml.rels><?xml version="1.0" encoding="UTF-8"?>
<Relationships xmlns="http://schemas.openxmlformats.org/package/2006/relationships"><Relationship Id="rId1" Type="http://schemas.openxmlformats.org/officeDocument/2006/relationships/slideLayout" Target="../slideLayouts/slideLayout25.xml"/>
</Relationships>
</file>

<file path=ppt/slides/_rels/slide12.xml.rels><?xml version="1.0" encoding="UTF-8"?>
<Relationships xmlns="http://schemas.openxmlformats.org/package/2006/relationships"><Relationship Id="rId1" Type="http://schemas.openxmlformats.org/officeDocument/2006/relationships/slideLayout" Target="../slideLayouts/slideLayout25.xml"/>
</Relationships>
</file>

<file path=ppt/slides/slide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4" name="Titel 1"/>
          <p:cNvSpPr txBox="1"/>
          <p:nvPr/>
        </p:nvSpPr>
        <p:spPr>
          <a:xfrm>
            <a:off x="1523880" y="1122480"/>
            <a:ext cx="9143640" cy="2387160"/>
          </a:xfrm>
          <a:prstGeom prst="rect">
            <a:avLst/>
          </a:prstGeom>
          <a:noFill/>
          <a:ln w="0">
            <a:noFill/>
          </a:ln>
        </p:spPr>
        <p:txBody>
          <a:bodyPr anchor="b">
            <a:noAutofit/>
          </a:bodyPr>
          <a:p>
            <a:pPr algn="ctr">
              <a:lnSpc>
                <a:spcPct val="90000"/>
              </a:lnSpc>
            </a:pPr>
            <a:r>
              <a:rPr b="0" lang="nl-NL" sz="6000" spc="-1" strike="noStrike">
                <a:solidFill>
                  <a:srgbClr val="000000"/>
                </a:solidFill>
                <a:latin typeface="Calibri Light"/>
              </a:rPr>
              <a:t>klimplanten</a:t>
            </a:r>
            <a:endParaRPr b="0" lang="nl-NL" sz="6000" spc="-1" strike="noStrike">
              <a:solidFill>
                <a:srgbClr val="000000"/>
              </a:solidFill>
              <a:latin typeface="Calibri"/>
            </a:endParaRPr>
          </a:p>
        </p:txBody>
      </p:sp>
      <p:sp>
        <p:nvSpPr>
          <p:cNvPr id="125" name="Ondertitel 2"/>
          <p:cNvSpPr txBox="1"/>
          <p:nvPr/>
        </p:nvSpPr>
        <p:spPr>
          <a:xfrm>
            <a:off x="1523880" y="3602160"/>
            <a:ext cx="9143640" cy="1655280"/>
          </a:xfrm>
          <a:prstGeom prst="rect">
            <a:avLst/>
          </a:prstGeom>
          <a:noFill/>
          <a:ln w="0">
            <a:noFill/>
          </a:ln>
        </p:spPr>
        <p:txBody>
          <a:bodyPr>
            <a:noAutofit/>
          </a:bodyPr>
          <a:p>
            <a:pPr algn="ctr"/>
            <a:endParaRPr b="0" lang="nl-NL" sz="3200" spc="-1" strike="noStrike">
              <a:latin typeface="Arial"/>
            </a:endParaRPr>
          </a:p>
        </p:txBody>
      </p:sp>
    </p:spTree>
  </p:cSld>
  <mc:AlternateContent>
    <mc:Choice Requires="p14">
      <p:transition spd="slow" p14:dur="2000"/>
    </mc:Choice>
    <mc:Fallback>
      <p:transition spd="slow"/>
    </mc:Fallback>
  </mc:AlternateContent>
</p:sld>
</file>

<file path=ppt/slides/slide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26" name="Titel 1"/>
          <p:cNvSpPr txBox="1"/>
          <p:nvPr/>
        </p:nvSpPr>
        <p:spPr>
          <a:xfrm>
            <a:off x="839880" y="457200"/>
            <a:ext cx="3931920" cy="1599840"/>
          </a:xfrm>
          <a:prstGeom prst="rect">
            <a:avLst/>
          </a:prstGeom>
          <a:noFill/>
          <a:ln w="0">
            <a:noFill/>
          </a:ln>
        </p:spPr>
        <p:txBody>
          <a:bodyPr anchor="b">
            <a:noAutofit/>
          </a:bodyPr>
          <a:p>
            <a:pPr>
              <a:lnSpc>
                <a:spcPct val="90000"/>
              </a:lnSpc>
            </a:pPr>
            <a:r>
              <a:rPr b="0" lang="nl-NL" sz="3200" spc="-1" strike="noStrike">
                <a:solidFill>
                  <a:srgbClr val="000000"/>
                </a:solidFill>
                <a:latin typeface="Calibri Light"/>
              </a:rPr>
              <a:t>Definitie klimplanten</a:t>
            </a:r>
            <a:endParaRPr b="0" lang="nl-NL" sz="3200" spc="-1" strike="noStrike">
              <a:solidFill>
                <a:srgbClr val="000000"/>
              </a:solidFill>
              <a:latin typeface="Calibri"/>
            </a:endParaRPr>
          </a:p>
        </p:txBody>
      </p:sp>
      <p:sp>
        <p:nvSpPr>
          <p:cNvPr id="127" name="Tijdelijke aanduiding voor inhoud 2"/>
          <p:cNvSpPr txBox="1"/>
          <p:nvPr/>
        </p:nvSpPr>
        <p:spPr>
          <a:xfrm>
            <a:off x="5183280" y="987480"/>
            <a:ext cx="6171840" cy="4873320"/>
          </a:xfrm>
          <a:prstGeom prst="rect">
            <a:avLst/>
          </a:prstGeom>
          <a:noFill/>
          <a:ln w="0">
            <a:noFill/>
          </a:ln>
        </p:spPr>
        <p:txBody>
          <a:bodyPr>
            <a:noAutofit/>
          </a:bodyPr>
          <a:p>
            <a:pPr marL="228600" indent="-228240">
              <a:lnSpc>
                <a:spcPct val="107000"/>
              </a:lnSpc>
              <a:spcBef>
                <a:spcPts val="601"/>
              </a:spcBef>
              <a:spcAft>
                <a:spcPts val="601"/>
              </a:spcAft>
              <a:buClr>
                <a:srgbClr val="000000"/>
              </a:buClr>
              <a:buFont typeface="Arial"/>
              <a:buChar char="•"/>
            </a:pPr>
            <a:r>
              <a:rPr b="1" lang="nl-NL" sz="1800" spc="-1" strike="noStrike">
                <a:solidFill>
                  <a:srgbClr val="000000"/>
                </a:solidFill>
                <a:latin typeface="Arial"/>
                <a:ea typeface="Times New Roman"/>
              </a:rPr>
              <a:t>Klimplanten</a:t>
            </a:r>
            <a:r>
              <a:rPr b="0" lang="nl-NL" sz="1800" spc="-1" strike="noStrike">
                <a:solidFill>
                  <a:srgbClr val="000000"/>
                </a:solidFill>
                <a:latin typeface="Arial"/>
                <a:ea typeface="Times New Roman"/>
              </a:rPr>
              <a:t> zijn planten die ondersteuning nodig hebben om omhoog te groeien omdat de </a:t>
            </a:r>
            <a:r>
              <a:rPr b="0" lang="nl-NL" sz="1800" spc="-1" strike="noStrike" u="sng">
                <a:solidFill>
                  <a:srgbClr val="000000"/>
                </a:solidFill>
                <a:uFillTx/>
                <a:latin typeface="Arial"/>
                <a:ea typeface="Times New Roman"/>
              </a:rPr>
              <a:t>stengels</a:t>
            </a:r>
            <a:r>
              <a:rPr b="0" lang="nl-NL" sz="1800" spc="-1" strike="noStrike">
                <a:solidFill>
                  <a:srgbClr val="000000"/>
                </a:solidFill>
                <a:latin typeface="Arial"/>
                <a:ea typeface="Times New Roman"/>
              </a:rPr>
              <a:t> niet stevig genoeg zijn om de plant zelfstandig te dragen. Als er geen ondersteuning is zullen klimplanten een kruipende </a:t>
            </a:r>
            <a:r>
              <a:rPr b="0" lang="nl-NL" sz="1800" spc="-1" strike="noStrike" u="sng">
                <a:solidFill>
                  <a:srgbClr val="000000"/>
                </a:solidFill>
                <a:uFillTx/>
                <a:latin typeface="Arial"/>
                <a:ea typeface="Times New Roman"/>
              </a:rPr>
              <a:t>groeivorm</a:t>
            </a:r>
            <a:r>
              <a:rPr b="0" lang="nl-NL" sz="1800" spc="-1" strike="noStrike">
                <a:solidFill>
                  <a:srgbClr val="000000"/>
                </a:solidFill>
                <a:latin typeface="Arial"/>
                <a:ea typeface="Times New Roman"/>
              </a:rPr>
              <a:t> aannemen totdat ze ondersteuning hebben gevonden.</a:t>
            </a:r>
            <a:endParaRPr b="0" lang="nl-NL" sz="1800" spc="-1" strike="noStrike">
              <a:solidFill>
                <a:srgbClr val="000000"/>
              </a:solidFill>
              <a:latin typeface="Calibri"/>
            </a:endParaRPr>
          </a:p>
          <a:p>
            <a:pPr>
              <a:lnSpc>
                <a:spcPct val="90000"/>
              </a:lnSpc>
              <a:spcBef>
                <a:spcPts val="1001"/>
              </a:spcBef>
            </a:pPr>
            <a:endParaRPr b="0" lang="nl-NL" sz="1800" spc="-1" strike="noStrike">
              <a:solidFill>
                <a:srgbClr val="000000"/>
              </a:solidFill>
              <a:latin typeface="Calibri"/>
            </a:endParaRPr>
          </a:p>
        </p:txBody>
      </p:sp>
      <p:sp>
        <p:nvSpPr>
          <p:cNvPr id="128" name="Tijdelijke aanduiding voor tekst 3"/>
          <p:cNvSpPr txBox="1"/>
          <p:nvPr/>
        </p:nvSpPr>
        <p:spPr>
          <a:xfrm>
            <a:off x="839880" y="2057400"/>
            <a:ext cx="3931920" cy="3811320"/>
          </a:xfrm>
          <a:prstGeom prst="rect">
            <a:avLst/>
          </a:prstGeom>
          <a:noFill/>
          <a:ln w="0">
            <a:noFill/>
          </a:ln>
        </p:spPr>
        <p:txBody>
          <a:bodyPr>
            <a:noAutofit/>
          </a:bodyPr>
          <a:p>
            <a:endParaRPr b="0" lang="nl-NL" sz="2800" spc="-1" strike="noStrike">
              <a:solidFill>
                <a:srgbClr val="000000"/>
              </a:solidFill>
              <a:latin typeface="Calibri"/>
            </a:endParaRPr>
          </a:p>
        </p:txBody>
      </p:sp>
      <p:pic>
        <p:nvPicPr>
          <p:cNvPr id="129" name="Afbeelding 5" descr="Afbeelding met plant, bloem&#10;&#10;Automatisch gegenereerde beschrijving"/>
          <p:cNvPicPr/>
          <p:nvPr/>
        </p:nvPicPr>
        <p:blipFill>
          <a:blip r:embed="rId1"/>
          <a:stretch/>
        </p:blipFill>
        <p:spPr>
          <a:xfrm>
            <a:off x="836640" y="2057400"/>
            <a:ext cx="3931920" cy="3480480"/>
          </a:xfrm>
          <a:prstGeom prst="rect">
            <a:avLst/>
          </a:prstGeom>
          <a:ln w="0">
            <a:noFill/>
          </a:ln>
        </p:spPr>
      </p:pic>
    </p:spTree>
  </p:cSld>
  <mc:AlternateContent>
    <mc:Choice Requires="p14">
      <p:transition spd="slow" p14:dur="2000"/>
    </mc:Choice>
    <mc:Fallback>
      <p:transition spd="slow"/>
    </mc:Fallback>
  </mc:AlternateContent>
</p:sld>
</file>

<file path=ppt/slides/slide3.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bg>
      <p:bgPr>
        <a:solidFill>
          <a:srgbClr val="ffffff"/>
        </a:solidFill>
      </p:bgPr>
    </p:bg>
    <p:spTree>
      <p:nvGrpSpPr>
        <p:cNvPr id="1" name=""/>
        <p:cNvGrpSpPr/>
        <p:nvPr/>
      </p:nvGrpSpPr>
      <p:grpSpPr>
        <a:xfrm>
          <a:off x="0" y="0"/>
          <a:ext cx="0" cy="0"/>
          <a:chOff x="0" y="0"/>
          <a:chExt cx="0" cy="0"/>
        </a:xfrm>
      </p:grpSpPr>
      <p:sp>
        <p:nvSpPr>
          <p:cNvPr id="130" name="Rectangle 11"/>
          <p:cNvSpPr/>
          <p:nvPr/>
        </p:nvSpPr>
        <p:spPr>
          <a:xfrm>
            <a:off x="0" y="0"/>
            <a:ext cx="12191760" cy="68569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p:style>
      </p:sp>
      <p:sp>
        <p:nvSpPr>
          <p:cNvPr id="131" name="Titel 1"/>
          <p:cNvSpPr txBox="1"/>
          <p:nvPr/>
        </p:nvSpPr>
        <p:spPr>
          <a:xfrm>
            <a:off x="795600" y="387000"/>
            <a:ext cx="10141560" cy="1300320"/>
          </a:xfrm>
          <a:prstGeom prst="rect">
            <a:avLst/>
          </a:prstGeom>
          <a:noFill/>
          <a:ln w="0">
            <a:noFill/>
          </a:ln>
        </p:spPr>
        <p:txBody>
          <a:bodyPr anchor="b">
            <a:normAutofit/>
          </a:bodyPr>
          <a:p>
            <a:pPr>
              <a:lnSpc>
                <a:spcPct val="90000"/>
              </a:lnSpc>
            </a:pPr>
            <a:r>
              <a:rPr b="0" lang="nl-NL" sz="4800" spc="-1" strike="noStrike">
                <a:solidFill>
                  <a:srgbClr val="000000"/>
                </a:solidFill>
                <a:latin typeface="Calibri Light"/>
              </a:rPr>
              <a:t>haakvormigestekels</a:t>
            </a:r>
            <a:endParaRPr b="0" lang="nl-NL" sz="4800" spc="-1" strike="noStrike">
              <a:solidFill>
                <a:srgbClr val="000000"/>
              </a:solidFill>
              <a:latin typeface="Calibri"/>
            </a:endParaRPr>
          </a:p>
        </p:txBody>
      </p:sp>
      <p:pic>
        <p:nvPicPr>
          <p:cNvPr id="132" name="Tijdelijke aanduiding voor inhoud 4" descr=""/>
          <p:cNvPicPr/>
          <p:nvPr/>
        </p:nvPicPr>
        <p:blipFill>
          <a:blip r:embed="rId1"/>
          <a:srcRect l="0" t="0" r="0" b="3841"/>
          <a:stretch/>
        </p:blipFill>
        <p:spPr>
          <a:xfrm>
            <a:off x="687240" y="1800000"/>
            <a:ext cx="5582160" cy="4025520"/>
          </a:xfrm>
          <a:prstGeom prst="rect">
            <a:avLst/>
          </a:prstGeom>
          <a:ln w="0">
            <a:noFill/>
          </a:ln>
        </p:spPr>
      </p:pic>
      <p:sp>
        <p:nvSpPr>
          <p:cNvPr id="133" name="Content Placeholder 8"/>
          <p:cNvSpPr txBox="1"/>
          <p:nvPr/>
        </p:nvSpPr>
        <p:spPr>
          <a:xfrm>
            <a:off x="6449400" y="1940760"/>
            <a:ext cx="2910600" cy="3639240"/>
          </a:xfrm>
          <a:prstGeom prst="rect">
            <a:avLst/>
          </a:prstGeom>
          <a:noFill/>
          <a:ln w="0">
            <a:noFill/>
          </a:ln>
        </p:spPr>
        <p:txBody>
          <a:bodyPr anchor="ctr">
            <a:normAutofit/>
          </a:bodyPr>
          <a:p>
            <a:pPr marL="228600" indent="-228240">
              <a:lnSpc>
                <a:spcPct val="90000"/>
              </a:lnSpc>
              <a:spcBef>
                <a:spcPts val="1001"/>
              </a:spcBef>
              <a:buClr>
                <a:srgbClr val="000000"/>
              </a:buClr>
              <a:buFont typeface="Arial"/>
              <a:buChar char="•"/>
            </a:pPr>
            <a:r>
              <a:rPr b="0" lang="en-US" sz="2000" spc="-1" strike="noStrike">
                <a:solidFill>
                  <a:srgbClr val="000000"/>
                </a:solidFill>
                <a:latin typeface="Calibri"/>
              </a:rPr>
              <a:t>Bv Braam roos </a:t>
            </a:r>
            <a:endParaRPr b="0" lang="nl-NL" sz="2000" spc="-1" strike="noStrike">
              <a:solidFill>
                <a:srgbClr val="000000"/>
              </a:solidFill>
              <a:latin typeface="Calibri"/>
            </a:endParaRPr>
          </a:p>
          <a:p>
            <a:pPr marL="228600" indent="-228240">
              <a:lnSpc>
                <a:spcPct val="90000"/>
              </a:lnSpc>
              <a:spcBef>
                <a:spcPts val="1001"/>
              </a:spcBef>
              <a:buClr>
                <a:srgbClr val="000000"/>
              </a:buClr>
              <a:buFont typeface="Arial"/>
              <a:buChar char="•"/>
            </a:pPr>
            <a:r>
              <a:rPr b="0" lang="en-US" sz="2000" spc="-1" strike="noStrike">
                <a:solidFill>
                  <a:srgbClr val="000000"/>
                </a:solidFill>
                <a:latin typeface="Calibri"/>
              </a:rPr>
              <a:t>kardebol</a:t>
            </a:r>
            <a:endParaRPr b="0" lang="nl-NL" sz="2000" spc="-1" strike="noStrike">
              <a:solidFill>
                <a:srgbClr val="000000"/>
              </a:solidFill>
              <a:latin typeface="Calibri"/>
            </a:endParaRPr>
          </a:p>
        </p:txBody>
      </p:sp>
    </p:spTree>
  </p:cSld>
  <mc:AlternateContent>
    <mc:Choice Requires="p14">
      <p:transition spd="slow" p14:dur="2000"/>
    </mc:Choice>
    <mc:Fallback>
      <p:transition spd="slow"/>
    </mc:Fallback>
  </mc:AlternateContent>
</p:sld>
</file>

<file path=ppt/slides/slide4.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4" name="Titel 1"/>
          <p:cNvSpPr txBox="1"/>
          <p:nvPr/>
        </p:nvSpPr>
        <p:spPr>
          <a:xfrm>
            <a:off x="838080" y="365040"/>
            <a:ext cx="10515240" cy="1325160"/>
          </a:xfrm>
          <a:prstGeom prst="rect">
            <a:avLst/>
          </a:prstGeom>
          <a:noFill/>
          <a:ln w="0">
            <a:noFill/>
          </a:ln>
        </p:spPr>
        <p:txBody>
          <a:bodyPr anchor="ctr">
            <a:noAutofit/>
          </a:bodyPr>
          <a:p>
            <a:pPr>
              <a:lnSpc>
                <a:spcPct val="90000"/>
              </a:lnSpc>
            </a:pPr>
            <a:r>
              <a:rPr b="0" lang="nl-NL" sz="4400" spc="-1" strike="noStrike">
                <a:solidFill>
                  <a:srgbClr val="000000"/>
                </a:solidFill>
                <a:latin typeface="Calibri Light"/>
              </a:rPr>
              <a:t>Door middel van kruipen tot ze </a:t>
            </a:r>
            <a:br/>
            <a:r>
              <a:rPr b="0" lang="nl-NL" sz="4400" spc="-1" strike="noStrike">
                <a:solidFill>
                  <a:srgbClr val="000000"/>
                </a:solidFill>
                <a:latin typeface="Calibri Light"/>
              </a:rPr>
              <a:t>ondersteuning vinden</a:t>
            </a:r>
            <a:endParaRPr b="0" lang="nl-NL" sz="4400" spc="-1" strike="noStrike">
              <a:solidFill>
                <a:srgbClr val="000000"/>
              </a:solidFill>
              <a:latin typeface="Calibri"/>
            </a:endParaRPr>
          </a:p>
        </p:txBody>
      </p:sp>
      <p:sp>
        <p:nvSpPr>
          <p:cNvPr id="135" name="Tijdelijke aanduiding voor inhoud 2"/>
          <p:cNvSpPr txBox="1"/>
          <p:nvPr/>
        </p:nvSpPr>
        <p:spPr>
          <a:xfrm>
            <a:off x="838080" y="1825560"/>
            <a:ext cx="10515240" cy="4350960"/>
          </a:xfrm>
          <a:prstGeom prst="rect">
            <a:avLst/>
          </a:prstGeom>
          <a:noFill/>
          <a:ln w="0">
            <a:noFill/>
          </a:ln>
        </p:spPr>
        <p:txBody>
          <a:bodyPr>
            <a:noAutofit/>
          </a:bodyPr>
          <a:p>
            <a:pPr marL="228600" indent="-228240">
              <a:lnSpc>
                <a:spcPct val="90000"/>
              </a:lnSpc>
              <a:spcBef>
                <a:spcPts val="1001"/>
              </a:spcBef>
              <a:buClr>
                <a:srgbClr val="000000"/>
              </a:buClr>
              <a:buFont typeface="Arial"/>
              <a:buChar char="•"/>
            </a:pPr>
            <a:r>
              <a:rPr b="0" lang="nl-NL" sz="2800" spc="-1" strike="noStrike">
                <a:solidFill>
                  <a:srgbClr val="000000"/>
                </a:solidFill>
                <a:latin typeface="Calibri"/>
              </a:rPr>
              <a:t>Klimspinazie</a:t>
            </a:r>
            <a:endParaRPr b="0" lang="nl-NL" sz="2800" spc="-1" strike="noStrike">
              <a:solidFill>
                <a:srgbClr val="000000"/>
              </a:solidFill>
              <a:latin typeface="Calibri"/>
            </a:endParaRPr>
          </a:p>
          <a:p>
            <a:pPr marL="228600" indent="-228240">
              <a:lnSpc>
                <a:spcPct val="90000"/>
              </a:lnSpc>
              <a:spcBef>
                <a:spcPts val="1001"/>
              </a:spcBef>
              <a:buClr>
                <a:srgbClr val="000000"/>
              </a:buClr>
              <a:buFont typeface="Arial"/>
              <a:buChar char="•"/>
            </a:pPr>
            <a:r>
              <a:rPr b="0" lang="nl-NL" sz="2800" spc="-1" strike="noStrike">
                <a:solidFill>
                  <a:srgbClr val="000000"/>
                </a:solidFill>
                <a:latin typeface="Calibri"/>
              </a:rPr>
              <a:t>bitterzoet</a:t>
            </a:r>
            <a:endParaRPr b="0" lang="nl-NL" sz="2800" spc="-1" strike="noStrike">
              <a:solidFill>
                <a:srgbClr val="000000"/>
              </a:solidFill>
              <a:latin typeface="Calibri"/>
            </a:endParaRPr>
          </a:p>
        </p:txBody>
      </p:sp>
      <p:pic>
        <p:nvPicPr>
          <p:cNvPr id="136" name="Afbeelding 6" descr="Afbeelding met schotel, groente&#10;&#10;Automatisch gegenereerde beschrijving"/>
          <p:cNvPicPr/>
          <p:nvPr/>
        </p:nvPicPr>
        <p:blipFill>
          <a:blip r:embed="rId1"/>
          <a:stretch/>
        </p:blipFill>
        <p:spPr>
          <a:xfrm>
            <a:off x="2923920" y="1230120"/>
            <a:ext cx="4996080" cy="5262480"/>
          </a:xfrm>
          <a:prstGeom prst="rect">
            <a:avLst/>
          </a:prstGeom>
          <a:ln w="0">
            <a:noFill/>
          </a:ln>
        </p:spPr>
      </p:pic>
    </p:spTree>
  </p:cSld>
  <mc:AlternateContent>
    <mc:Choice Requires="p14">
      <p:transition spd="slow" p14:dur="2000"/>
    </mc:Choice>
    <mc:Fallback>
      <p:transition spd="slow"/>
    </mc:Fallback>
  </mc:AlternateContent>
</p:sld>
</file>

<file path=ppt/slides/slide5.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37" name="Titel 1"/>
          <p:cNvSpPr txBox="1"/>
          <p:nvPr/>
        </p:nvSpPr>
        <p:spPr>
          <a:xfrm>
            <a:off x="838080" y="365040"/>
            <a:ext cx="10515240" cy="1325160"/>
          </a:xfrm>
          <a:prstGeom prst="rect">
            <a:avLst/>
          </a:prstGeom>
          <a:noFill/>
          <a:ln w="0">
            <a:noFill/>
          </a:ln>
        </p:spPr>
        <p:txBody>
          <a:bodyPr anchor="ctr">
            <a:noAutofit/>
          </a:bodyPr>
          <a:p>
            <a:pPr>
              <a:lnSpc>
                <a:spcPct val="90000"/>
              </a:lnSpc>
            </a:pPr>
            <a:r>
              <a:rPr b="0" lang="nl-NL" sz="4400" spc="-1" strike="noStrike">
                <a:solidFill>
                  <a:srgbClr val="000000"/>
                </a:solidFill>
                <a:latin typeface="Calibri Light"/>
              </a:rPr>
              <a:t>Door middel van hechtwortels</a:t>
            </a:r>
            <a:endParaRPr b="0" lang="nl-NL" sz="4400" spc="-1" strike="noStrike">
              <a:solidFill>
                <a:srgbClr val="000000"/>
              </a:solidFill>
              <a:latin typeface="Calibri"/>
            </a:endParaRPr>
          </a:p>
        </p:txBody>
      </p:sp>
      <p:sp>
        <p:nvSpPr>
          <p:cNvPr id="138" name="Tijdelijke aanduiding voor inhoud 2"/>
          <p:cNvSpPr txBox="1"/>
          <p:nvPr/>
        </p:nvSpPr>
        <p:spPr>
          <a:xfrm>
            <a:off x="2160000" y="3600000"/>
            <a:ext cx="1800000" cy="2160000"/>
          </a:xfrm>
          <a:prstGeom prst="rect">
            <a:avLst/>
          </a:prstGeom>
          <a:noFill/>
          <a:ln w="0">
            <a:noFill/>
          </a:ln>
        </p:spPr>
        <p:txBody>
          <a:bodyPr>
            <a:noAutofit/>
          </a:bodyPr>
          <a:p>
            <a:pPr marL="228600" indent="-228240">
              <a:lnSpc>
                <a:spcPct val="90000"/>
              </a:lnSpc>
              <a:spcBef>
                <a:spcPts val="1001"/>
              </a:spcBef>
              <a:buClr>
                <a:srgbClr val="000000"/>
              </a:buClr>
              <a:buFont typeface="Arial"/>
              <a:buChar char="•"/>
            </a:pPr>
            <a:r>
              <a:rPr b="0" lang="nl-NL" sz="2800" spc="-1" strike="noStrike">
                <a:solidFill>
                  <a:srgbClr val="000000"/>
                </a:solidFill>
                <a:latin typeface="Calibri"/>
              </a:rPr>
              <a:t>klimop</a:t>
            </a:r>
            <a:endParaRPr b="0" lang="nl-NL" sz="2800" spc="-1" strike="noStrike">
              <a:solidFill>
                <a:srgbClr val="000000"/>
              </a:solidFill>
              <a:latin typeface="Calibri"/>
            </a:endParaRPr>
          </a:p>
        </p:txBody>
      </p:sp>
      <p:pic>
        <p:nvPicPr>
          <p:cNvPr id="139" name="Afbeelding 4" descr="Afbeelding met plant&#10;&#10;Automatisch gegenereerde beschrijving"/>
          <p:cNvPicPr/>
          <p:nvPr/>
        </p:nvPicPr>
        <p:blipFill>
          <a:blip r:embed="rId1"/>
          <a:stretch/>
        </p:blipFill>
        <p:spPr>
          <a:xfrm>
            <a:off x="4140000" y="1409040"/>
            <a:ext cx="4810680" cy="4350960"/>
          </a:xfrm>
          <a:prstGeom prst="rect">
            <a:avLst/>
          </a:prstGeom>
          <a:ln w="0">
            <a:noFill/>
          </a:ln>
        </p:spPr>
      </p:pic>
    </p:spTree>
  </p:cSld>
  <mc:AlternateContent>
    <mc:Choice Requires="p14">
      <p:transition spd="slow" p14:dur="2000"/>
    </mc:Choice>
    <mc:Fallback>
      <p:transition spd="slow"/>
    </mc:Fallback>
  </mc:AlternateContent>
</p:sld>
</file>

<file path=ppt/slides/slide6.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0" name="Titel 1"/>
          <p:cNvSpPr txBox="1"/>
          <p:nvPr/>
        </p:nvSpPr>
        <p:spPr>
          <a:xfrm>
            <a:off x="838080" y="365040"/>
            <a:ext cx="7801920" cy="1325160"/>
          </a:xfrm>
          <a:prstGeom prst="rect">
            <a:avLst/>
          </a:prstGeom>
          <a:noFill/>
          <a:ln w="0">
            <a:noFill/>
          </a:ln>
        </p:spPr>
        <p:txBody>
          <a:bodyPr anchor="ctr">
            <a:noAutofit/>
          </a:bodyPr>
          <a:p>
            <a:pPr>
              <a:lnSpc>
                <a:spcPct val="90000"/>
              </a:lnSpc>
            </a:pPr>
            <a:r>
              <a:rPr b="0" lang="nl-NL" sz="4400" spc="-1" strike="noStrike">
                <a:solidFill>
                  <a:srgbClr val="000000"/>
                </a:solidFill>
                <a:latin typeface="Calibri Light"/>
              </a:rPr>
              <a:t>Door middel van stengelranken</a:t>
            </a:r>
            <a:endParaRPr b="0" lang="nl-NL" sz="4400" spc="-1" strike="noStrike">
              <a:solidFill>
                <a:srgbClr val="000000"/>
              </a:solidFill>
              <a:latin typeface="Calibri"/>
            </a:endParaRPr>
          </a:p>
        </p:txBody>
      </p:sp>
      <p:sp>
        <p:nvSpPr>
          <p:cNvPr id="141" name="Tijdelijke aanduiding voor inhoud 2"/>
          <p:cNvSpPr txBox="1"/>
          <p:nvPr/>
        </p:nvSpPr>
        <p:spPr>
          <a:xfrm>
            <a:off x="838080" y="1825560"/>
            <a:ext cx="7441920" cy="3214440"/>
          </a:xfrm>
          <a:prstGeom prst="rect">
            <a:avLst/>
          </a:prstGeom>
          <a:noFill/>
          <a:ln w="0">
            <a:noFill/>
          </a:ln>
        </p:spPr>
        <p:txBody>
          <a:bodyPr>
            <a:noAutofit/>
          </a:bodyPr>
          <a:p>
            <a:pPr marL="228600" indent="-228240">
              <a:lnSpc>
                <a:spcPct val="90000"/>
              </a:lnSpc>
              <a:spcBef>
                <a:spcPts val="1001"/>
              </a:spcBef>
              <a:buClr>
                <a:srgbClr val="000000"/>
              </a:buClr>
              <a:buFont typeface="Arial"/>
              <a:buChar char="•"/>
            </a:pPr>
            <a:r>
              <a:rPr b="0" lang="nl-NL" sz="2800" spc="-1" strike="noStrike">
                <a:solidFill>
                  <a:srgbClr val="000000"/>
                </a:solidFill>
                <a:latin typeface="Calibri"/>
              </a:rPr>
              <a:t>Druif</a:t>
            </a:r>
            <a:endParaRPr b="0" lang="nl-NL" sz="2800" spc="-1" strike="noStrike">
              <a:solidFill>
                <a:srgbClr val="000000"/>
              </a:solidFill>
              <a:latin typeface="Calibri"/>
            </a:endParaRPr>
          </a:p>
          <a:p>
            <a:pPr marL="228600" indent="-228240">
              <a:lnSpc>
                <a:spcPct val="90000"/>
              </a:lnSpc>
              <a:spcBef>
                <a:spcPts val="1001"/>
              </a:spcBef>
              <a:buClr>
                <a:srgbClr val="000000"/>
              </a:buClr>
              <a:buFont typeface="Arial"/>
              <a:buChar char="•"/>
            </a:pPr>
            <a:r>
              <a:rPr b="0" lang="nl-NL" sz="2800" spc="-1" strike="noStrike">
                <a:solidFill>
                  <a:srgbClr val="000000"/>
                </a:solidFill>
                <a:latin typeface="Calibri"/>
              </a:rPr>
              <a:t>komkommer</a:t>
            </a:r>
            <a:endParaRPr b="0" lang="nl-NL" sz="2800" spc="-1" strike="noStrike">
              <a:solidFill>
                <a:srgbClr val="000000"/>
              </a:solidFill>
              <a:latin typeface="Calibri"/>
            </a:endParaRPr>
          </a:p>
        </p:txBody>
      </p:sp>
      <p:pic>
        <p:nvPicPr>
          <p:cNvPr id="142" name="Afbeelding 4" descr="Afbeelding met plant, boom, esdoorn&#10;&#10;Automatisch gegenereerde beschrijving"/>
          <p:cNvPicPr/>
          <p:nvPr/>
        </p:nvPicPr>
        <p:blipFill>
          <a:blip r:embed="rId1"/>
          <a:stretch/>
        </p:blipFill>
        <p:spPr>
          <a:xfrm>
            <a:off x="4226760" y="1530360"/>
            <a:ext cx="3738240" cy="4188960"/>
          </a:xfrm>
          <a:prstGeom prst="rect">
            <a:avLst/>
          </a:prstGeom>
          <a:ln w="0">
            <a:noFill/>
          </a:ln>
        </p:spPr>
      </p:pic>
    </p:spTree>
  </p:cSld>
  <mc:AlternateContent>
    <mc:Choice Requires="p14">
      <p:transition spd="slow" p14:dur="2000"/>
    </mc:Choice>
    <mc:Fallback>
      <p:transition spd="slow"/>
    </mc:Fallback>
  </mc:AlternateContent>
</p:sld>
</file>

<file path=ppt/slides/slide7.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3" name="Titel 1"/>
          <p:cNvSpPr txBox="1"/>
          <p:nvPr/>
        </p:nvSpPr>
        <p:spPr>
          <a:xfrm>
            <a:off x="838080" y="365040"/>
            <a:ext cx="6901920" cy="1325160"/>
          </a:xfrm>
          <a:prstGeom prst="rect">
            <a:avLst/>
          </a:prstGeom>
          <a:noFill/>
          <a:ln w="0">
            <a:noFill/>
          </a:ln>
        </p:spPr>
        <p:txBody>
          <a:bodyPr anchor="ctr">
            <a:noAutofit/>
          </a:bodyPr>
          <a:p>
            <a:pPr>
              <a:lnSpc>
                <a:spcPct val="90000"/>
              </a:lnSpc>
            </a:pPr>
            <a:r>
              <a:rPr b="0" lang="nl-NL" sz="4400" spc="-1" strike="noStrike">
                <a:solidFill>
                  <a:srgbClr val="000000"/>
                </a:solidFill>
                <a:latin typeface="Calibri Light"/>
              </a:rPr>
              <a:t>Door middel van bladranken</a:t>
            </a:r>
            <a:endParaRPr b="0" lang="nl-NL" sz="4400" spc="-1" strike="noStrike">
              <a:solidFill>
                <a:srgbClr val="000000"/>
              </a:solidFill>
              <a:latin typeface="Calibri"/>
            </a:endParaRPr>
          </a:p>
        </p:txBody>
      </p:sp>
      <p:sp>
        <p:nvSpPr>
          <p:cNvPr id="144" name="Tijdelijke aanduiding voor inhoud 6"/>
          <p:cNvSpPr txBox="1"/>
          <p:nvPr/>
        </p:nvSpPr>
        <p:spPr>
          <a:xfrm>
            <a:off x="838080" y="1825560"/>
            <a:ext cx="7261920" cy="4350960"/>
          </a:xfrm>
          <a:prstGeom prst="rect">
            <a:avLst/>
          </a:prstGeom>
          <a:noFill/>
          <a:ln w="0">
            <a:noFill/>
          </a:ln>
        </p:spPr>
        <p:txBody>
          <a:bodyPr>
            <a:noAutofit/>
          </a:bodyPr>
          <a:p>
            <a:pPr marL="228600" indent="-228240">
              <a:lnSpc>
                <a:spcPct val="90000"/>
              </a:lnSpc>
              <a:spcBef>
                <a:spcPts val="1001"/>
              </a:spcBef>
              <a:buClr>
                <a:srgbClr val="000000"/>
              </a:buClr>
              <a:buFont typeface="Arial"/>
              <a:buChar char="•"/>
            </a:pPr>
            <a:r>
              <a:rPr b="0" lang="nl-NL" sz="2800" spc="-1" strike="noStrike">
                <a:solidFill>
                  <a:srgbClr val="000000"/>
                </a:solidFill>
                <a:latin typeface="Calibri"/>
              </a:rPr>
              <a:t>Doperwten</a:t>
            </a:r>
            <a:endParaRPr b="0" lang="nl-NL" sz="2800" spc="-1" strike="noStrike">
              <a:solidFill>
                <a:srgbClr val="000000"/>
              </a:solidFill>
              <a:latin typeface="Calibri"/>
            </a:endParaRPr>
          </a:p>
          <a:p>
            <a:pPr marL="228600" indent="-228240">
              <a:lnSpc>
                <a:spcPct val="90000"/>
              </a:lnSpc>
              <a:spcBef>
                <a:spcPts val="1001"/>
              </a:spcBef>
              <a:buClr>
                <a:srgbClr val="000000"/>
              </a:buClr>
              <a:buFont typeface="Arial"/>
              <a:buChar char="•"/>
            </a:pPr>
            <a:r>
              <a:rPr b="0" lang="nl-NL" sz="2800" spc="-1" strike="noStrike">
                <a:solidFill>
                  <a:srgbClr val="000000"/>
                </a:solidFill>
                <a:latin typeface="Calibri"/>
              </a:rPr>
              <a:t>latyrus</a:t>
            </a:r>
            <a:endParaRPr b="0" lang="nl-NL" sz="2800" spc="-1" strike="noStrike">
              <a:solidFill>
                <a:srgbClr val="000000"/>
              </a:solidFill>
              <a:latin typeface="Calibri"/>
            </a:endParaRPr>
          </a:p>
        </p:txBody>
      </p:sp>
      <p:pic>
        <p:nvPicPr>
          <p:cNvPr id="145" name="Afbeelding 8" descr="Afbeelding met gras, buiten, plant, boom&#10;&#10;Automatisch gegenereerde beschrijving"/>
          <p:cNvPicPr/>
          <p:nvPr/>
        </p:nvPicPr>
        <p:blipFill>
          <a:blip r:embed="rId1"/>
          <a:stretch/>
        </p:blipFill>
        <p:spPr>
          <a:xfrm>
            <a:off x="3695040" y="2229840"/>
            <a:ext cx="4086360" cy="3237480"/>
          </a:xfrm>
          <a:prstGeom prst="rect">
            <a:avLst/>
          </a:prstGeom>
          <a:ln w="0">
            <a:noFill/>
          </a:ln>
        </p:spPr>
      </p:pic>
    </p:spTree>
  </p:cSld>
  <mc:AlternateContent>
    <mc:Choice Requires="p14">
      <p:transition spd="slow" p14:dur="2000"/>
    </mc:Choice>
    <mc:Fallback>
      <p:transition spd="slow"/>
    </mc:Fallback>
  </mc:AlternateContent>
</p:sld>
</file>

<file path=ppt/slides/slide8.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6" name="Titel 1"/>
          <p:cNvSpPr txBox="1"/>
          <p:nvPr/>
        </p:nvSpPr>
        <p:spPr>
          <a:xfrm>
            <a:off x="838080" y="365040"/>
            <a:ext cx="8881920" cy="1325160"/>
          </a:xfrm>
          <a:prstGeom prst="rect">
            <a:avLst/>
          </a:prstGeom>
          <a:noFill/>
          <a:ln w="0">
            <a:noFill/>
          </a:ln>
        </p:spPr>
        <p:txBody>
          <a:bodyPr anchor="ctr">
            <a:noAutofit/>
          </a:bodyPr>
          <a:p>
            <a:pPr>
              <a:lnSpc>
                <a:spcPct val="90000"/>
              </a:lnSpc>
            </a:pPr>
            <a:r>
              <a:rPr b="0" lang="nl-NL" sz="4400" spc="-1" strike="noStrike">
                <a:solidFill>
                  <a:srgbClr val="000000"/>
                </a:solidFill>
                <a:latin typeface="Calibri Light"/>
              </a:rPr>
              <a:t>Door middel van windende bladstelen</a:t>
            </a:r>
            <a:endParaRPr b="0" lang="nl-NL" sz="4400" spc="-1" strike="noStrike">
              <a:solidFill>
                <a:srgbClr val="000000"/>
              </a:solidFill>
              <a:latin typeface="Calibri"/>
            </a:endParaRPr>
          </a:p>
        </p:txBody>
      </p:sp>
      <p:sp>
        <p:nvSpPr>
          <p:cNvPr id="147" name="Tijdelijke aanduiding voor inhoud 2"/>
          <p:cNvSpPr txBox="1"/>
          <p:nvPr/>
        </p:nvSpPr>
        <p:spPr>
          <a:xfrm>
            <a:off x="838080" y="2880000"/>
            <a:ext cx="3661920" cy="2340000"/>
          </a:xfrm>
          <a:prstGeom prst="rect">
            <a:avLst/>
          </a:prstGeom>
          <a:noFill/>
          <a:ln w="0">
            <a:noFill/>
          </a:ln>
        </p:spPr>
        <p:txBody>
          <a:bodyPr>
            <a:noAutofit/>
          </a:bodyPr>
          <a:p>
            <a:pPr marL="228600" indent="-228240">
              <a:lnSpc>
                <a:spcPct val="90000"/>
              </a:lnSpc>
              <a:spcBef>
                <a:spcPts val="1001"/>
              </a:spcBef>
              <a:buClr>
                <a:srgbClr val="000000"/>
              </a:buClr>
              <a:buFont typeface="Arial"/>
              <a:buChar char="•"/>
            </a:pPr>
            <a:r>
              <a:rPr b="0" lang="nl-NL" sz="2800" spc="-1" strike="noStrike">
                <a:solidFill>
                  <a:srgbClr val="000000"/>
                </a:solidFill>
                <a:latin typeface="Calibri"/>
              </a:rPr>
              <a:t>Clematis</a:t>
            </a:r>
            <a:endParaRPr b="0" lang="nl-NL" sz="2800" spc="-1" strike="noStrike">
              <a:solidFill>
                <a:srgbClr val="000000"/>
              </a:solidFill>
              <a:latin typeface="Calibri"/>
            </a:endParaRPr>
          </a:p>
          <a:p>
            <a:pPr marL="228600" indent="-228240">
              <a:lnSpc>
                <a:spcPct val="90000"/>
              </a:lnSpc>
              <a:spcBef>
                <a:spcPts val="1001"/>
              </a:spcBef>
              <a:buClr>
                <a:srgbClr val="000000"/>
              </a:buClr>
              <a:buFont typeface="Arial"/>
              <a:buChar char="•"/>
            </a:pPr>
            <a:r>
              <a:rPr b="0" lang="nl-NL" sz="2800" spc="-1" strike="noStrike">
                <a:solidFill>
                  <a:srgbClr val="000000"/>
                </a:solidFill>
                <a:latin typeface="Calibri"/>
              </a:rPr>
              <a:t>Oost indische kers</a:t>
            </a:r>
            <a:endParaRPr b="0" lang="nl-NL" sz="2800" spc="-1" strike="noStrike">
              <a:solidFill>
                <a:srgbClr val="000000"/>
              </a:solidFill>
              <a:latin typeface="Calibri"/>
            </a:endParaRPr>
          </a:p>
        </p:txBody>
      </p:sp>
      <p:pic>
        <p:nvPicPr>
          <p:cNvPr id="148" name="Afbeelding 4" descr="Afbeelding met tekst&#10;&#10;Automatisch gegenereerde beschrijving"/>
          <p:cNvPicPr/>
          <p:nvPr/>
        </p:nvPicPr>
        <p:blipFill>
          <a:blip r:embed="rId1"/>
          <a:stretch/>
        </p:blipFill>
        <p:spPr>
          <a:xfrm>
            <a:off x="3909600" y="1825560"/>
            <a:ext cx="3133800" cy="3380400"/>
          </a:xfrm>
          <a:prstGeom prst="rect">
            <a:avLst/>
          </a:prstGeom>
          <a:ln w="0">
            <a:noFill/>
          </a:ln>
        </p:spPr>
      </p:pic>
    </p:spTree>
  </p:cSld>
  <mc:AlternateContent>
    <mc:Choice Requires="p14">
      <p:transition spd="slow" p14:dur="2000"/>
    </mc:Choice>
    <mc:Fallback>
      <p:transition spd="slow"/>
    </mc:Fallback>
  </mc:AlternateContent>
</p:sld>
</file>

<file path=ppt/slides/slide9.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49" name="Titel 1"/>
          <p:cNvSpPr txBox="1"/>
          <p:nvPr/>
        </p:nvSpPr>
        <p:spPr>
          <a:xfrm>
            <a:off x="838080" y="365040"/>
            <a:ext cx="6721920" cy="1325160"/>
          </a:xfrm>
          <a:prstGeom prst="rect">
            <a:avLst/>
          </a:prstGeom>
          <a:noFill/>
          <a:ln w="0">
            <a:noFill/>
          </a:ln>
        </p:spPr>
        <p:txBody>
          <a:bodyPr anchor="ctr">
            <a:noAutofit/>
          </a:bodyPr>
          <a:p>
            <a:pPr>
              <a:lnSpc>
                <a:spcPct val="90000"/>
              </a:lnSpc>
            </a:pPr>
            <a:r>
              <a:rPr b="0" lang="nl-NL" sz="2000" spc="-1" strike="noStrike">
                <a:solidFill>
                  <a:srgbClr val="000000"/>
                </a:solidFill>
                <a:latin typeface="Arial"/>
                <a:ea typeface="Times New Roman"/>
              </a:rPr>
              <a:t>klimmen door middel van </a:t>
            </a:r>
            <a:r>
              <a:rPr b="0" lang="nl-NL" sz="2000" spc="-1" strike="noStrike" u="sng">
                <a:solidFill>
                  <a:srgbClr val="000000"/>
                </a:solidFill>
                <a:uFillTx/>
                <a:latin typeface="Arial"/>
                <a:ea typeface="Times New Roman"/>
              </a:rPr>
              <a:t>ranken </a:t>
            </a:r>
            <a:r>
              <a:rPr b="0" lang="nl-NL" sz="2000" spc="-1" strike="noStrike">
                <a:solidFill>
                  <a:srgbClr val="000000"/>
                </a:solidFill>
                <a:latin typeface="Arial"/>
                <a:ea typeface="Times New Roman"/>
              </a:rPr>
              <a:t>met hechtvoetjes, </a:t>
            </a:r>
            <a:br/>
            <a:r>
              <a:rPr b="0" lang="nl-NL" sz="2000" spc="-1" strike="noStrike">
                <a:solidFill>
                  <a:srgbClr val="000000"/>
                </a:solidFill>
                <a:latin typeface="Arial"/>
                <a:ea typeface="Times New Roman"/>
              </a:rPr>
              <a:t>een soort bolletjes met </a:t>
            </a:r>
            <a:r>
              <a:rPr b="0" lang="nl-NL" sz="2000" spc="-1" strike="noStrike" u="sng">
                <a:solidFill>
                  <a:srgbClr val="000000"/>
                </a:solidFill>
                <a:uFillTx/>
                <a:latin typeface="Arial"/>
                <a:ea typeface="Times New Roman"/>
              </a:rPr>
              <a:t>calciumcarbonaat</a:t>
            </a:r>
            <a:r>
              <a:rPr b="0" lang="nl-NL" sz="2000" spc="-1" strike="noStrike">
                <a:solidFill>
                  <a:srgbClr val="000000"/>
                </a:solidFill>
                <a:latin typeface="Arial"/>
                <a:ea typeface="Times New Roman"/>
              </a:rPr>
              <a:t>.</a:t>
            </a:r>
            <a:br/>
            <a:endParaRPr b="0" lang="nl-NL" sz="2000" spc="-1" strike="noStrike">
              <a:solidFill>
                <a:srgbClr val="000000"/>
              </a:solidFill>
              <a:latin typeface="Calibri"/>
            </a:endParaRPr>
          </a:p>
        </p:txBody>
      </p:sp>
      <p:sp>
        <p:nvSpPr>
          <p:cNvPr id="150" name="Tijdelijke aanduiding voor inhoud 2"/>
          <p:cNvSpPr txBox="1"/>
          <p:nvPr/>
        </p:nvSpPr>
        <p:spPr>
          <a:xfrm>
            <a:off x="854280" y="2520000"/>
            <a:ext cx="4005720" cy="2314440"/>
          </a:xfrm>
          <a:prstGeom prst="rect">
            <a:avLst/>
          </a:prstGeom>
          <a:noFill/>
          <a:ln w="0">
            <a:noFill/>
          </a:ln>
        </p:spPr>
        <p:txBody>
          <a:bodyPr>
            <a:noAutofit/>
          </a:bodyPr>
          <a:p>
            <a:pPr marL="228600" indent="-228240">
              <a:lnSpc>
                <a:spcPct val="90000"/>
              </a:lnSpc>
              <a:spcBef>
                <a:spcPts val="1001"/>
              </a:spcBef>
              <a:buClr>
                <a:srgbClr val="000000"/>
              </a:buClr>
              <a:buFont typeface="Arial"/>
              <a:buChar char="•"/>
            </a:pPr>
            <a:r>
              <a:rPr b="0" lang="nl-NL" sz="2800" spc="-1" strike="noStrike">
                <a:solidFill>
                  <a:srgbClr val="000000"/>
                </a:solidFill>
                <a:latin typeface="Calibri"/>
              </a:rPr>
              <a:t>Wilde wingert</a:t>
            </a:r>
            <a:endParaRPr b="0" lang="nl-NL" sz="2800" spc="-1" strike="noStrike">
              <a:solidFill>
                <a:srgbClr val="000000"/>
              </a:solidFill>
              <a:latin typeface="Calibri"/>
            </a:endParaRPr>
          </a:p>
        </p:txBody>
      </p:sp>
      <p:pic>
        <p:nvPicPr>
          <p:cNvPr id="151" name="Afbeelding 6" descr="Afbeelding met tekst&#10;&#10;Automatisch gegenereerde beschrijving"/>
          <p:cNvPicPr/>
          <p:nvPr/>
        </p:nvPicPr>
        <p:blipFill>
          <a:blip r:embed="rId1"/>
          <a:stretch/>
        </p:blipFill>
        <p:spPr>
          <a:xfrm>
            <a:off x="3960000" y="1800000"/>
            <a:ext cx="4195440" cy="3303000"/>
          </a:xfrm>
          <a:prstGeom prst="rect">
            <a:avLst/>
          </a:prstGeom>
          <a:ln w="0">
            <a:noFill/>
          </a:ln>
        </p:spPr>
      </p:pic>
    </p:spTree>
  </p:cSld>
  <mc:AlternateContent>
    <mc:Choice Requires="p14">
      <p:transition spd="slow" p14:dur="2000"/>
    </mc:Choice>
    <mc:Fallback>
      <p:transition spd="slow"/>
    </mc:Fallback>
  </mc:AlternateContent>
</p:sld>
</file>

<file path=ppt/slides/slide10.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2" name="Titel 1"/>
          <p:cNvSpPr txBox="1"/>
          <p:nvPr/>
        </p:nvSpPr>
        <p:spPr>
          <a:xfrm>
            <a:off x="838080" y="365040"/>
            <a:ext cx="7081920" cy="1325160"/>
          </a:xfrm>
          <a:prstGeom prst="rect">
            <a:avLst/>
          </a:prstGeom>
          <a:noFill/>
          <a:ln w="0">
            <a:noFill/>
          </a:ln>
        </p:spPr>
        <p:txBody>
          <a:bodyPr anchor="ctr">
            <a:noAutofit/>
          </a:bodyPr>
          <a:p>
            <a:pPr>
              <a:lnSpc>
                <a:spcPct val="90000"/>
              </a:lnSpc>
            </a:pPr>
            <a:r>
              <a:rPr b="0" lang="nl-NL" sz="4400" spc="-1" strike="noStrike">
                <a:solidFill>
                  <a:srgbClr val="000000"/>
                </a:solidFill>
                <a:latin typeface="Calibri Light"/>
              </a:rPr>
              <a:t>slingerplanten</a:t>
            </a:r>
            <a:endParaRPr b="0" lang="nl-NL" sz="4400" spc="-1" strike="noStrike">
              <a:solidFill>
                <a:srgbClr val="000000"/>
              </a:solidFill>
              <a:latin typeface="Calibri"/>
            </a:endParaRPr>
          </a:p>
        </p:txBody>
      </p:sp>
      <p:sp>
        <p:nvSpPr>
          <p:cNvPr id="153" name="Tijdelijke aanduiding voor inhoud 2"/>
          <p:cNvSpPr txBox="1"/>
          <p:nvPr/>
        </p:nvSpPr>
        <p:spPr>
          <a:xfrm>
            <a:off x="838080" y="1825560"/>
            <a:ext cx="7621920" cy="3214440"/>
          </a:xfrm>
          <a:prstGeom prst="rect">
            <a:avLst/>
          </a:prstGeom>
          <a:noFill/>
          <a:ln w="0">
            <a:noFill/>
          </a:ln>
        </p:spPr>
        <p:txBody>
          <a:bodyPr>
            <a:noAutofit/>
          </a:bodyPr>
          <a:p>
            <a:pPr marL="228600" indent="-228240">
              <a:lnSpc>
                <a:spcPct val="90000"/>
              </a:lnSpc>
              <a:spcBef>
                <a:spcPts val="1001"/>
              </a:spcBef>
              <a:buClr>
                <a:srgbClr val="000000"/>
              </a:buClr>
              <a:buFont typeface="Arial"/>
              <a:buChar char="•"/>
            </a:pPr>
            <a:r>
              <a:rPr b="0" lang="nl-NL" sz="1800" spc="-1" strike="noStrike">
                <a:solidFill>
                  <a:srgbClr val="000000"/>
                </a:solidFill>
                <a:latin typeface="Arial"/>
                <a:ea typeface="Times New Roman"/>
              </a:rPr>
              <a:t>Een </a:t>
            </a:r>
            <a:r>
              <a:rPr b="1" lang="nl-NL" sz="1800" spc="-1" strike="noStrike">
                <a:solidFill>
                  <a:srgbClr val="000000"/>
                </a:solidFill>
                <a:latin typeface="Arial"/>
                <a:ea typeface="Times New Roman"/>
              </a:rPr>
              <a:t>slingerplant</a:t>
            </a:r>
            <a:r>
              <a:rPr b="0" lang="nl-NL" sz="1800" spc="-1" strike="noStrike">
                <a:solidFill>
                  <a:srgbClr val="000000"/>
                </a:solidFill>
                <a:latin typeface="Arial"/>
                <a:ea typeface="Times New Roman"/>
              </a:rPr>
              <a:t> is een </a:t>
            </a:r>
            <a:r>
              <a:rPr b="0" lang="nl-NL" sz="1800" spc="-1" strike="noStrike" u="sng">
                <a:solidFill>
                  <a:srgbClr val="000000"/>
                </a:solidFill>
                <a:uFillTx/>
                <a:latin typeface="Arial"/>
                <a:ea typeface="Times New Roman"/>
              </a:rPr>
              <a:t>klimplant </a:t>
            </a:r>
            <a:r>
              <a:rPr b="0" lang="nl-NL" sz="1800" spc="-1" strike="noStrike">
                <a:solidFill>
                  <a:srgbClr val="000000"/>
                </a:solidFill>
                <a:latin typeface="Arial"/>
                <a:ea typeface="Times New Roman"/>
              </a:rPr>
              <a:t>waarvan de takken in spiraalvorm groeien, waarmee ze zich om andere objecten wikkelen, bijvoorbeeld om bomen. Zodoende komt de plant hogerop zonder zelf bijzonder stevig te hoeven zijn. Slingerplanten kunnen in tegenstelling tot andere klimplanten niet tegen een vlakke muur klimmen doordat de ranken geen hechtwortels vormen.</a:t>
            </a:r>
            <a:endParaRPr b="0" lang="nl-NL" sz="1800" spc="-1" strike="noStrike">
              <a:solidFill>
                <a:srgbClr val="000000"/>
              </a:solidFill>
              <a:latin typeface="Calibri"/>
            </a:endParaRPr>
          </a:p>
          <a:p>
            <a:pPr marL="228600" indent="-228240">
              <a:lnSpc>
                <a:spcPct val="90000"/>
              </a:lnSpc>
              <a:spcBef>
                <a:spcPts val="1001"/>
              </a:spcBef>
              <a:buClr>
                <a:srgbClr val="000000"/>
              </a:buClr>
              <a:buFont typeface="Arial"/>
              <a:buChar char="•"/>
            </a:pPr>
            <a:r>
              <a:rPr b="0" lang="nl-NL" sz="2800" spc="-1" strike="noStrike">
                <a:solidFill>
                  <a:srgbClr val="000000"/>
                </a:solidFill>
                <a:latin typeface="Calibri"/>
                <a:ea typeface="Times New Roman"/>
              </a:rPr>
              <a:t>Rechtswindende slingerplant is bv hop</a:t>
            </a:r>
            <a:endParaRPr b="0" lang="nl-NL" sz="2800" spc="-1" strike="noStrike">
              <a:solidFill>
                <a:srgbClr val="000000"/>
              </a:solidFill>
              <a:latin typeface="Calibri"/>
            </a:endParaRPr>
          </a:p>
          <a:p>
            <a:pPr marL="228600" indent="-228240">
              <a:lnSpc>
                <a:spcPct val="90000"/>
              </a:lnSpc>
              <a:spcBef>
                <a:spcPts val="1001"/>
              </a:spcBef>
              <a:buClr>
                <a:srgbClr val="000000"/>
              </a:buClr>
              <a:buFont typeface="Arial"/>
              <a:buChar char="•"/>
            </a:pPr>
            <a:r>
              <a:rPr b="0" lang="nl-NL" sz="2800" spc="-1" strike="noStrike">
                <a:solidFill>
                  <a:srgbClr val="000000"/>
                </a:solidFill>
                <a:latin typeface="Calibri"/>
                <a:ea typeface="Times New Roman"/>
              </a:rPr>
              <a:t>Linkswindende slingerplant is bv passiebloem</a:t>
            </a:r>
            <a:endParaRPr b="0" lang="nl-NL" sz="2800" spc="-1" strike="noStrike">
              <a:solidFill>
                <a:srgbClr val="000000"/>
              </a:solidFill>
              <a:latin typeface="Calibri"/>
            </a:endParaRPr>
          </a:p>
        </p:txBody>
      </p:sp>
    </p:spTree>
  </p:cSld>
  <mc:AlternateContent>
    <mc:Choice Requires="p14">
      <p:transition spd="slow" p14:dur="2000"/>
    </mc:Choice>
    <mc:Fallback>
      <p:transition spd="slow"/>
    </mc:Fallback>
  </mc:AlternateContent>
</p:sld>
</file>

<file path=ppt/slides/slide11.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4" name="Titel 1"/>
          <p:cNvSpPr txBox="1"/>
          <p:nvPr/>
        </p:nvSpPr>
        <p:spPr>
          <a:xfrm>
            <a:off x="838080" y="365040"/>
            <a:ext cx="7801920" cy="1325160"/>
          </a:xfrm>
          <a:prstGeom prst="rect">
            <a:avLst/>
          </a:prstGeom>
          <a:noFill/>
          <a:ln w="0">
            <a:noFill/>
          </a:ln>
        </p:spPr>
        <p:txBody>
          <a:bodyPr anchor="ctr">
            <a:noAutofit/>
          </a:bodyPr>
          <a:p>
            <a:pPr>
              <a:lnSpc>
                <a:spcPct val="90000"/>
              </a:lnSpc>
            </a:pPr>
            <a:r>
              <a:rPr b="0" lang="nl-NL" sz="4400" spc="-1" strike="noStrike">
                <a:solidFill>
                  <a:srgbClr val="000000"/>
                </a:solidFill>
                <a:latin typeface="Calibri Light"/>
              </a:rPr>
              <a:t>Eetbare klimplanten eenjarige</a:t>
            </a:r>
            <a:endParaRPr b="0" lang="nl-NL" sz="4400" spc="-1" strike="noStrike">
              <a:solidFill>
                <a:srgbClr val="000000"/>
              </a:solidFill>
              <a:latin typeface="Calibri"/>
            </a:endParaRPr>
          </a:p>
        </p:txBody>
      </p:sp>
      <p:sp>
        <p:nvSpPr>
          <p:cNvPr id="155" name="Tijdelijke aanduiding voor inhoud 5"/>
          <p:cNvSpPr txBox="1"/>
          <p:nvPr/>
        </p:nvSpPr>
        <p:spPr>
          <a:xfrm>
            <a:off x="1378080" y="1690200"/>
            <a:ext cx="5281920" cy="3934440"/>
          </a:xfrm>
          <a:prstGeom prst="rect">
            <a:avLst/>
          </a:prstGeom>
          <a:noFill/>
          <a:ln w="0">
            <a:noFill/>
          </a:ln>
        </p:spPr>
        <p:txBody>
          <a:bodyPr>
            <a:noAutofit/>
          </a:bodyPr>
          <a:p>
            <a:pPr marL="228600" indent="-228240">
              <a:lnSpc>
                <a:spcPct val="90000"/>
              </a:lnSpc>
              <a:spcBef>
                <a:spcPts val="1001"/>
              </a:spcBef>
              <a:buClr>
                <a:srgbClr val="000000"/>
              </a:buClr>
              <a:buFont typeface="Arial"/>
              <a:buChar char="•"/>
            </a:pPr>
            <a:r>
              <a:rPr b="0" lang="nl-NL" sz="2800" spc="-1" strike="noStrike">
                <a:solidFill>
                  <a:srgbClr val="000000"/>
                </a:solidFill>
                <a:latin typeface="Calibri"/>
              </a:rPr>
              <a:t>Stok boon </a:t>
            </a:r>
            <a:endParaRPr b="0" lang="nl-NL" sz="2800" spc="-1" strike="noStrike">
              <a:solidFill>
                <a:srgbClr val="000000"/>
              </a:solidFill>
              <a:latin typeface="Calibri"/>
            </a:endParaRPr>
          </a:p>
          <a:p>
            <a:pPr marL="228600" indent="-228240">
              <a:lnSpc>
                <a:spcPct val="90000"/>
              </a:lnSpc>
              <a:spcBef>
                <a:spcPts val="1001"/>
              </a:spcBef>
              <a:buClr>
                <a:srgbClr val="000000"/>
              </a:buClr>
              <a:buFont typeface="Arial"/>
              <a:buChar char="•"/>
            </a:pPr>
            <a:r>
              <a:rPr b="0" lang="nl-NL" sz="2800" spc="-1" strike="noStrike">
                <a:solidFill>
                  <a:srgbClr val="000000"/>
                </a:solidFill>
                <a:latin typeface="Calibri"/>
              </a:rPr>
              <a:t>Erwt of peul</a:t>
            </a:r>
            <a:endParaRPr b="0" lang="nl-NL" sz="2800" spc="-1" strike="noStrike">
              <a:solidFill>
                <a:srgbClr val="000000"/>
              </a:solidFill>
              <a:latin typeface="Calibri"/>
            </a:endParaRPr>
          </a:p>
          <a:p>
            <a:pPr marL="228600" indent="-228240">
              <a:lnSpc>
                <a:spcPct val="90000"/>
              </a:lnSpc>
              <a:spcBef>
                <a:spcPts val="1001"/>
              </a:spcBef>
              <a:buClr>
                <a:srgbClr val="000000"/>
              </a:buClr>
              <a:buFont typeface="Arial"/>
              <a:buChar char="•"/>
            </a:pPr>
            <a:r>
              <a:rPr b="0" lang="nl-NL" sz="2800" spc="-1" strike="noStrike">
                <a:solidFill>
                  <a:srgbClr val="000000"/>
                </a:solidFill>
                <a:latin typeface="Calibri"/>
              </a:rPr>
              <a:t>Wikke</a:t>
            </a:r>
            <a:endParaRPr b="0" lang="nl-NL" sz="2800" spc="-1" strike="noStrike">
              <a:solidFill>
                <a:srgbClr val="000000"/>
              </a:solidFill>
              <a:latin typeface="Calibri"/>
            </a:endParaRPr>
          </a:p>
          <a:p>
            <a:pPr marL="228600" indent="-228240">
              <a:lnSpc>
                <a:spcPct val="90000"/>
              </a:lnSpc>
              <a:spcBef>
                <a:spcPts val="1001"/>
              </a:spcBef>
              <a:buClr>
                <a:srgbClr val="000000"/>
              </a:buClr>
              <a:buFont typeface="Arial"/>
              <a:buChar char="•"/>
            </a:pPr>
            <a:r>
              <a:rPr b="0" lang="nl-NL" sz="2800" spc="-1" strike="noStrike">
                <a:solidFill>
                  <a:srgbClr val="000000"/>
                </a:solidFill>
                <a:latin typeface="Calibri"/>
              </a:rPr>
              <a:t>Komkommer augurk</a:t>
            </a:r>
            <a:endParaRPr b="0" lang="nl-NL" sz="2800" spc="-1" strike="noStrike">
              <a:solidFill>
                <a:srgbClr val="000000"/>
              </a:solidFill>
              <a:latin typeface="Calibri"/>
            </a:endParaRPr>
          </a:p>
          <a:p>
            <a:pPr marL="228600" indent="-228240">
              <a:lnSpc>
                <a:spcPct val="90000"/>
              </a:lnSpc>
              <a:spcBef>
                <a:spcPts val="1001"/>
              </a:spcBef>
              <a:buClr>
                <a:srgbClr val="000000"/>
              </a:buClr>
              <a:buFont typeface="Arial"/>
              <a:buChar char="•"/>
            </a:pPr>
            <a:r>
              <a:rPr b="0" lang="nl-NL" sz="2800" spc="-1" strike="noStrike">
                <a:solidFill>
                  <a:srgbClr val="000000"/>
                </a:solidFill>
                <a:latin typeface="Calibri"/>
              </a:rPr>
              <a:t>Olijf komkommer</a:t>
            </a:r>
            <a:endParaRPr b="0" lang="nl-NL" sz="2800" spc="-1" strike="noStrike">
              <a:solidFill>
                <a:srgbClr val="000000"/>
              </a:solidFill>
              <a:latin typeface="Calibri"/>
            </a:endParaRPr>
          </a:p>
          <a:p>
            <a:pPr marL="228600" indent="-228240">
              <a:lnSpc>
                <a:spcPct val="90000"/>
              </a:lnSpc>
              <a:spcBef>
                <a:spcPts val="1001"/>
              </a:spcBef>
              <a:buClr>
                <a:srgbClr val="000000"/>
              </a:buClr>
              <a:buFont typeface="Arial"/>
              <a:buChar char="•"/>
            </a:pPr>
            <a:r>
              <a:rPr b="0" lang="nl-NL" sz="2800" spc="-1" strike="noStrike">
                <a:solidFill>
                  <a:srgbClr val="000000"/>
                </a:solidFill>
                <a:latin typeface="Calibri"/>
              </a:rPr>
              <a:t>Oostindische kers</a:t>
            </a:r>
            <a:endParaRPr b="0" lang="nl-NL" sz="2800" spc="-1" strike="noStrike">
              <a:solidFill>
                <a:srgbClr val="000000"/>
              </a:solidFill>
              <a:latin typeface="Calibri"/>
            </a:endParaRPr>
          </a:p>
          <a:p>
            <a:pPr marL="228600" indent="-228240">
              <a:lnSpc>
                <a:spcPct val="90000"/>
              </a:lnSpc>
              <a:spcBef>
                <a:spcPts val="1001"/>
              </a:spcBef>
              <a:buClr>
                <a:srgbClr val="000000"/>
              </a:buClr>
              <a:buFont typeface="Arial"/>
              <a:buChar char="•"/>
            </a:pPr>
            <a:r>
              <a:rPr b="0" lang="nl-NL" sz="2800" spc="-1" strike="noStrike">
                <a:solidFill>
                  <a:srgbClr val="000000"/>
                </a:solidFill>
                <a:latin typeface="Calibri"/>
              </a:rPr>
              <a:t>Pompoen of courgette</a:t>
            </a:r>
            <a:endParaRPr b="0" lang="nl-NL" sz="2800" spc="-1" strike="noStrike">
              <a:solidFill>
                <a:srgbClr val="000000"/>
              </a:solidFill>
              <a:latin typeface="Calibri"/>
            </a:endParaRPr>
          </a:p>
        </p:txBody>
      </p:sp>
    </p:spTree>
  </p:cSld>
  <mc:AlternateContent>
    <mc:Choice Requires="p14">
      <p:transition spd="slow" p14:dur="2000"/>
    </mc:Choice>
    <mc:Fallback>
      <p:transition spd="slow"/>
    </mc:Fallback>
  </mc:AlternateContent>
</p:sld>
</file>

<file path=ppt/slides/slide12.xml><?xml version="1.0" encoding="utf-8"?>
<p:sld xmlns:a="http://schemas.openxmlformats.org/drawingml/2006/main" xmlns:p="http://schemas.openxmlformats.org/presentationml/2006/main" xmlns:r="http://schemas.openxmlformats.org/officeDocument/2006/relationships" xmlns:p14="http://schemas.microsoft.com/office/powerpoint/2010/main" xmlns:p15="http://schemas.microsoft.com/office/powerpoint/2012/main" xmlns:mc="http://schemas.openxmlformats.org/markup-compatibility/2006">
  <p:cSld>
    <p:spTree>
      <p:nvGrpSpPr>
        <p:cNvPr id="1" name=""/>
        <p:cNvGrpSpPr/>
        <p:nvPr/>
      </p:nvGrpSpPr>
      <p:grpSpPr>
        <a:xfrm>
          <a:off x="0" y="0"/>
          <a:ext cx="0" cy="0"/>
          <a:chOff x="0" y="0"/>
          <a:chExt cx="0" cy="0"/>
        </a:xfrm>
      </p:grpSpPr>
      <p:sp>
        <p:nvSpPr>
          <p:cNvPr id="156" name="Titel 1"/>
          <p:cNvSpPr txBox="1"/>
          <p:nvPr/>
        </p:nvSpPr>
        <p:spPr>
          <a:xfrm>
            <a:off x="838080" y="365040"/>
            <a:ext cx="7981920" cy="1325160"/>
          </a:xfrm>
          <a:prstGeom prst="rect">
            <a:avLst/>
          </a:prstGeom>
          <a:noFill/>
          <a:ln w="0">
            <a:noFill/>
          </a:ln>
        </p:spPr>
        <p:txBody>
          <a:bodyPr anchor="ctr">
            <a:noAutofit/>
          </a:bodyPr>
          <a:p>
            <a:pPr>
              <a:lnSpc>
                <a:spcPct val="90000"/>
              </a:lnSpc>
            </a:pPr>
            <a:r>
              <a:rPr b="0" lang="nl-NL" sz="4400" spc="-1" strike="noStrike">
                <a:solidFill>
                  <a:srgbClr val="000000"/>
                </a:solidFill>
                <a:latin typeface="Calibri Light"/>
              </a:rPr>
              <a:t>Meerjarige eetbare klimplanten</a:t>
            </a:r>
            <a:endParaRPr b="0" lang="nl-NL" sz="4400" spc="-1" strike="noStrike">
              <a:solidFill>
                <a:srgbClr val="000000"/>
              </a:solidFill>
              <a:latin typeface="Calibri"/>
            </a:endParaRPr>
          </a:p>
        </p:txBody>
      </p:sp>
      <p:sp>
        <p:nvSpPr>
          <p:cNvPr id="157" name="Tijdelijke aanduiding voor inhoud 2"/>
          <p:cNvSpPr txBox="1"/>
          <p:nvPr/>
        </p:nvSpPr>
        <p:spPr>
          <a:xfrm>
            <a:off x="1378080" y="1440000"/>
            <a:ext cx="5461920" cy="4350960"/>
          </a:xfrm>
          <a:prstGeom prst="rect">
            <a:avLst/>
          </a:prstGeom>
          <a:noFill/>
          <a:ln w="0">
            <a:noFill/>
          </a:ln>
        </p:spPr>
        <p:txBody>
          <a:bodyPr>
            <a:normAutofit fontScale="83000"/>
          </a:bodyPr>
          <a:p>
            <a:pPr marL="228600" indent="-228240">
              <a:lnSpc>
                <a:spcPct val="90000"/>
              </a:lnSpc>
              <a:spcBef>
                <a:spcPts val="1001"/>
              </a:spcBef>
              <a:buClr>
                <a:srgbClr val="000000"/>
              </a:buClr>
              <a:buFont typeface="Arial"/>
              <a:buChar char="•"/>
            </a:pPr>
            <a:r>
              <a:rPr b="0" lang="nl-NL" sz="2800" spc="-1" strike="noStrike">
                <a:solidFill>
                  <a:srgbClr val="000000"/>
                </a:solidFill>
                <a:latin typeface="Calibri"/>
              </a:rPr>
              <a:t>Druif</a:t>
            </a:r>
            <a:endParaRPr b="0" lang="nl-NL" sz="2800" spc="-1" strike="noStrike">
              <a:solidFill>
                <a:srgbClr val="000000"/>
              </a:solidFill>
              <a:latin typeface="Calibri"/>
            </a:endParaRPr>
          </a:p>
          <a:p>
            <a:pPr marL="228600" indent="-228240">
              <a:lnSpc>
                <a:spcPct val="90000"/>
              </a:lnSpc>
              <a:spcBef>
                <a:spcPts val="1001"/>
              </a:spcBef>
              <a:buClr>
                <a:srgbClr val="000000"/>
              </a:buClr>
              <a:buFont typeface="Arial"/>
              <a:buChar char="•"/>
            </a:pPr>
            <a:r>
              <a:rPr b="0" lang="nl-NL" sz="2800" spc="-1" strike="noStrike">
                <a:solidFill>
                  <a:srgbClr val="000000"/>
                </a:solidFill>
                <a:latin typeface="Calibri"/>
              </a:rPr>
              <a:t>Kiwi (siberische  en gewone)</a:t>
            </a:r>
            <a:endParaRPr b="0" lang="nl-NL" sz="2800" spc="-1" strike="noStrike">
              <a:solidFill>
                <a:srgbClr val="000000"/>
              </a:solidFill>
              <a:latin typeface="Calibri"/>
            </a:endParaRPr>
          </a:p>
          <a:p>
            <a:pPr marL="228600" indent="-228240">
              <a:lnSpc>
                <a:spcPct val="90000"/>
              </a:lnSpc>
              <a:spcBef>
                <a:spcPts val="1001"/>
              </a:spcBef>
              <a:buClr>
                <a:srgbClr val="000000"/>
              </a:buClr>
              <a:buFont typeface="Arial"/>
              <a:buChar char="•"/>
            </a:pPr>
            <a:r>
              <a:rPr b="0" lang="nl-NL" sz="2800" spc="-1" strike="noStrike">
                <a:solidFill>
                  <a:srgbClr val="000000"/>
                </a:solidFill>
                <a:latin typeface="Calibri"/>
              </a:rPr>
              <a:t>Vijf smakenbes</a:t>
            </a:r>
            <a:endParaRPr b="0" lang="nl-NL" sz="2800" spc="-1" strike="noStrike">
              <a:solidFill>
                <a:srgbClr val="000000"/>
              </a:solidFill>
              <a:latin typeface="Calibri"/>
            </a:endParaRPr>
          </a:p>
          <a:p>
            <a:pPr marL="228600" indent="-228240">
              <a:lnSpc>
                <a:spcPct val="90000"/>
              </a:lnSpc>
              <a:spcBef>
                <a:spcPts val="1001"/>
              </a:spcBef>
              <a:buClr>
                <a:srgbClr val="000000"/>
              </a:buClr>
              <a:buFont typeface="Arial"/>
              <a:buChar char="•"/>
            </a:pPr>
            <a:r>
              <a:rPr b="0" lang="nl-NL" sz="2800" spc="-1" strike="noStrike">
                <a:solidFill>
                  <a:srgbClr val="000000"/>
                </a:solidFill>
                <a:latin typeface="Calibri"/>
              </a:rPr>
              <a:t>Yam</a:t>
            </a:r>
            <a:endParaRPr b="0" lang="nl-NL" sz="2800" spc="-1" strike="noStrike">
              <a:solidFill>
                <a:srgbClr val="000000"/>
              </a:solidFill>
              <a:latin typeface="Calibri"/>
            </a:endParaRPr>
          </a:p>
          <a:p>
            <a:pPr marL="228600" indent="-228240">
              <a:lnSpc>
                <a:spcPct val="90000"/>
              </a:lnSpc>
              <a:spcBef>
                <a:spcPts val="1001"/>
              </a:spcBef>
              <a:buClr>
                <a:srgbClr val="000000"/>
              </a:buClr>
              <a:buFont typeface="Arial"/>
              <a:buChar char="•"/>
            </a:pPr>
            <a:r>
              <a:rPr b="0" lang="nl-NL" sz="2800" spc="-1" strike="noStrike">
                <a:solidFill>
                  <a:srgbClr val="000000"/>
                </a:solidFill>
                <a:latin typeface="Calibri"/>
              </a:rPr>
              <a:t>Bataat</a:t>
            </a:r>
            <a:endParaRPr b="0" lang="nl-NL" sz="2800" spc="-1" strike="noStrike">
              <a:solidFill>
                <a:srgbClr val="000000"/>
              </a:solidFill>
              <a:latin typeface="Calibri"/>
            </a:endParaRPr>
          </a:p>
          <a:p>
            <a:pPr marL="228600" indent="-228240">
              <a:lnSpc>
                <a:spcPct val="90000"/>
              </a:lnSpc>
              <a:spcBef>
                <a:spcPts val="1001"/>
              </a:spcBef>
              <a:buClr>
                <a:srgbClr val="000000"/>
              </a:buClr>
              <a:buFont typeface="Arial"/>
              <a:buChar char="•"/>
            </a:pPr>
            <a:r>
              <a:rPr b="0" lang="nl-NL" sz="2800" spc="-1" strike="noStrike">
                <a:solidFill>
                  <a:srgbClr val="000000"/>
                </a:solidFill>
                <a:latin typeface="Calibri"/>
              </a:rPr>
              <a:t>Hop</a:t>
            </a:r>
            <a:endParaRPr b="0" lang="nl-NL" sz="2800" spc="-1" strike="noStrike">
              <a:solidFill>
                <a:srgbClr val="000000"/>
              </a:solidFill>
              <a:latin typeface="Calibri"/>
            </a:endParaRPr>
          </a:p>
          <a:p>
            <a:pPr marL="228600" indent="-228240">
              <a:lnSpc>
                <a:spcPct val="90000"/>
              </a:lnSpc>
              <a:spcBef>
                <a:spcPts val="1001"/>
              </a:spcBef>
              <a:buClr>
                <a:srgbClr val="000000"/>
              </a:buClr>
              <a:buFont typeface="Arial"/>
              <a:buChar char="•"/>
            </a:pPr>
            <a:r>
              <a:rPr b="0" lang="nl-NL" sz="2800" spc="-1" strike="noStrike">
                <a:solidFill>
                  <a:srgbClr val="000000"/>
                </a:solidFill>
                <a:latin typeface="Calibri"/>
              </a:rPr>
              <a:t>Chocolade druif</a:t>
            </a:r>
            <a:endParaRPr b="0" lang="nl-NL" sz="2800" spc="-1" strike="noStrike">
              <a:solidFill>
                <a:srgbClr val="000000"/>
              </a:solidFill>
              <a:latin typeface="Calibri"/>
            </a:endParaRPr>
          </a:p>
          <a:p>
            <a:pPr marL="228600" indent="-228240">
              <a:lnSpc>
                <a:spcPct val="90000"/>
              </a:lnSpc>
              <a:spcBef>
                <a:spcPts val="1001"/>
              </a:spcBef>
              <a:buClr>
                <a:srgbClr val="000000"/>
              </a:buClr>
              <a:buFont typeface="Arial"/>
              <a:buChar char="•"/>
            </a:pPr>
            <a:r>
              <a:rPr b="0" lang="nl-NL" sz="2800" spc="-1" strike="noStrike">
                <a:solidFill>
                  <a:srgbClr val="000000"/>
                </a:solidFill>
                <a:latin typeface="Calibri"/>
              </a:rPr>
              <a:t>Kaukasie spinazie</a:t>
            </a:r>
            <a:endParaRPr b="0" lang="nl-NL" sz="2800" spc="-1" strike="noStrike">
              <a:solidFill>
                <a:srgbClr val="000000"/>
              </a:solidFill>
              <a:latin typeface="Calibri"/>
            </a:endParaRPr>
          </a:p>
          <a:p>
            <a:pPr marL="228600" indent="-228240">
              <a:lnSpc>
                <a:spcPct val="90000"/>
              </a:lnSpc>
              <a:spcBef>
                <a:spcPts val="1001"/>
              </a:spcBef>
              <a:buClr>
                <a:srgbClr val="000000"/>
              </a:buClr>
              <a:buFont typeface="Arial"/>
              <a:buChar char="•"/>
            </a:pPr>
            <a:r>
              <a:rPr b="0" lang="nl-NL" sz="2800" spc="-1" strike="noStrike">
                <a:solidFill>
                  <a:srgbClr val="000000"/>
                </a:solidFill>
                <a:latin typeface="Calibri"/>
              </a:rPr>
              <a:t>Latyrus</a:t>
            </a:r>
            <a:endParaRPr b="0" lang="nl-NL" sz="2800" spc="-1" strike="noStrike">
              <a:solidFill>
                <a:srgbClr val="000000"/>
              </a:solidFill>
              <a:latin typeface="Calibri"/>
            </a:endParaRPr>
          </a:p>
          <a:p>
            <a:pPr marL="228600" indent="-228240">
              <a:lnSpc>
                <a:spcPct val="90000"/>
              </a:lnSpc>
              <a:spcBef>
                <a:spcPts val="1001"/>
              </a:spcBef>
              <a:buClr>
                <a:srgbClr val="000000"/>
              </a:buClr>
              <a:buFont typeface="Arial"/>
              <a:buChar char="•"/>
            </a:pPr>
            <a:r>
              <a:rPr b="0" lang="nl-NL" sz="2800" spc="-1" strike="noStrike">
                <a:solidFill>
                  <a:srgbClr val="000000"/>
                </a:solidFill>
                <a:latin typeface="Calibri"/>
              </a:rPr>
              <a:t>Passiefruit</a:t>
            </a:r>
            <a:endParaRPr b="0" lang="nl-NL" sz="2800" spc="-1" strike="noStrike">
              <a:solidFill>
                <a:srgbClr val="000000"/>
              </a:solidFill>
              <a:latin typeface="Calibri"/>
            </a:endParaRPr>
          </a:p>
          <a:p>
            <a:pPr marL="228600" indent="-228240">
              <a:lnSpc>
                <a:spcPct val="90000"/>
              </a:lnSpc>
              <a:spcBef>
                <a:spcPts val="1001"/>
              </a:spcBef>
              <a:buClr>
                <a:srgbClr val="000000"/>
              </a:buClr>
              <a:buFont typeface="Arial"/>
              <a:buChar char="•"/>
            </a:pPr>
            <a:r>
              <a:rPr b="0" lang="nl-NL" sz="2800" spc="-1" strike="noStrike">
                <a:solidFill>
                  <a:srgbClr val="000000"/>
                </a:solidFill>
                <a:latin typeface="Calibri"/>
              </a:rPr>
              <a:t>Onsterfelijkheid kruid</a:t>
            </a:r>
            <a:endParaRPr b="0" lang="nl-NL" sz="2800" spc="-1" strike="noStrike">
              <a:solidFill>
                <a:srgbClr val="000000"/>
              </a:solidFill>
              <a:latin typeface="Calibri"/>
            </a:endParaRPr>
          </a:p>
          <a:p>
            <a:pPr>
              <a:lnSpc>
                <a:spcPct val="90000"/>
              </a:lnSpc>
              <a:spcBef>
                <a:spcPts val="1001"/>
              </a:spcBef>
            </a:pPr>
            <a:endParaRPr b="0" lang="nl-NL" sz="2800" spc="-1" strike="noStrike">
              <a:solidFill>
                <a:srgbClr val="000000"/>
              </a:solidFill>
              <a:latin typeface="Calibri"/>
            </a:endParaRPr>
          </a:p>
        </p:txBody>
      </p:sp>
    </p:spTree>
  </p:cSld>
  <mc:AlternateContent>
    <mc:Choice Requires="p14">
      <p:transition spd="slow" p14:dur="2000"/>
    </mc:Choice>
    <mc:Fallback>
      <p:transition spd="slow"/>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DejaVu Sans"/>
        <a:cs typeface="DejaVu Sans"/>
      </a:majorFont>
      <a:minorFont>
        <a:latin typeface="Arial"/>
        <a:ea typeface="DejaVu Sans"/>
        <a:cs typeface="DejaVu Sans"/>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miter/>
        </a:ln>
        <a:ln w="25400" cap="flat" cmpd="sng" algn="ctr">
          <a:solidFill>
            <a:schemeClr val="phClr"/>
          </a:solidFill>
          <a:prstDash val="solid"/>
          <a:miter/>
        </a:ln>
        <a:ln w="38100" cap="flat" cmpd="sng" algn="ctr">
          <a:solidFill>
            <a:schemeClr val="phClr"/>
          </a:solidFill>
          <a:prstDash val="solid"/>
          <a:miter/>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app.xml><?xml version="1.0" encoding="utf-8"?>
<Properties xmlns="http://schemas.openxmlformats.org/officeDocument/2006/extended-properties" xmlns:vt="http://schemas.openxmlformats.org/officeDocument/2006/docPropsVTypes">
  <Template/>
  <TotalTime>410</TotalTime>
  <Application>LibreOffice/7.1.1.2$Windows_X86_64 LibreOffice_project/fe0b08f4af1bacafe4c7ecc87ce55bb426164676</Application>
  <AppVersion>15.0000</AppVersion>
  <Words>216</Words>
  <Paragraphs>46</Paragraphs>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2021-01-06T13:44:19Z</dcterms:created>
  <dc:creator>Taco Blom</dc:creator>
  <dc:description/>
  <dc:language>nl-NL</dc:language>
  <cp:lastModifiedBy/>
  <dcterms:modified xsi:type="dcterms:W3CDTF">2021-09-30T23:00:22Z</dcterms:modified>
  <cp:revision>13</cp:revision>
  <dc:subject/>
  <dc:title>klimplanten</dc:title>
</cp:coreProperties>
</file>

<file path=docProps/custom.xml><?xml version="1.0" encoding="utf-8"?>
<Properties xmlns="http://schemas.openxmlformats.org/officeDocument/2006/custom-properties" xmlns:vt="http://schemas.openxmlformats.org/officeDocument/2006/docPropsVTypes">
  <property fmtid="{D5CDD505-2E9C-101B-9397-08002B2CF9AE}" pid="2" name="PresentationFormat">
    <vt:lpwstr>Breedbeeld</vt:lpwstr>
  </property>
  <property fmtid="{D5CDD505-2E9C-101B-9397-08002B2CF9AE}" pid="3" name="Slides">
    <vt:i4>12</vt:i4>
  </property>
</Properties>
</file>